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theme/themeOverride15.xml" ContentType="application/vnd.openxmlformats-officedocument.themeOverrid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01" r:id="rId5"/>
  </p:sldMasterIdLst>
  <p:notesMasterIdLst>
    <p:notesMasterId r:id="rId50"/>
  </p:notesMasterIdLst>
  <p:handoutMasterIdLst>
    <p:handoutMasterId r:id="rId51"/>
  </p:handoutMasterIdLst>
  <p:sldIdLst>
    <p:sldId id="268" r:id="rId6"/>
    <p:sldId id="351" r:id="rId7"/>
    <p:sldId id="353" r:id="rId8"/>
    <p:sldId id="296" r:id="rId9"/>
    <p:sldId id="279" r:id="rId10"/>
    <p:sldId id="280" r:id="rId11"/>
    <p:sldId id="281" r:id="rId12"/>
    <p:sldId id="282" r:id="rId13"/>
    <p:sldId id="283" r:id="rId14"/>
    <p:sldId id="267" r:id="rId15"/>
    <p:sldId id="306" r:id="rId16"/>
    <p:sldId id="307" r:id="rId17"/>
    <p:sldId id="309" r:id="rId18"/>
    <p:sldId id="264" r:id="rId19"/>
    <p:sldId id="1739" r:id="rId20"/>
    <p:sldId id="2694" r:id="rId21"/>
    <p:sldId id="2701" r:id="rId22"/>
    <p:sldId id="2515" r:id="rId23"/>
    <p:sldId id="2526" r:id="rId24"/>
    <p:sldId id="2528" r:id="rId25"/>
    <p:sldId id="2538" r:id="rId26"/>
    <p:sldId id="2533" r:id="rId27"/>
    <p:sldId id="2695" r:id="rId28"/>
    <p:sldId id="2497" r:id="rId29"/>
    <p:sldId id="2512" r:id="rId30"/>
    <p:sldId id="2513" r:id="rId31"/>
    <p:sldId id="2502" r:id="rId32"/>
    <p:sldId id="2585" r:id="rId33"/>
    <p:sldId id="2696" r:id="rId34"/>
    <p:sldId id="2605" r:id="rId35"/>
    <p:sldId id="2702" r:id="rId36"/>
    <p:sldId id="441" r:id="rId37"/>
    <p:sldId id="2724" r:id="rId38"/>
    <p:sldId id="2703" r:id="rId39"/>
    <p:sldId id="2723" r:id="rId40"/>
    <p:sldId id="2712" r:id="rId41"/>
    <p:sldId id="2713" r:id="rId42"/>
    <p:sldId id="2717" r:id="rId43"/>
    <p:sldId id="2718" r:id="rId44"/>
    <p:sldId id="2719" r:id="rId45"/>
    <p:sldId id="2720" r:id="rId46"/>
    <p:sldId id="2721" r:id="rId47"/>
    <p:sldId id="2722" r:id="rId48"/>
    <p:sldId id="300" r:id="rId4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Ďurková Michaela" initials="ĎM" lastIdx="35" clrIdx="0">
    <p:extLst>
      <p:ext uri="{19B8F6BF-5375-455C-9EA6-DF929625EA0E}">
        <p15:presenceInfo xmlns:p15="http://schemas.microsoft.com/office/powerpoint/2012/main" userId="S-1-5-21-2430711580-4268302160-3892453238-14519" providerId="AD"/>
      </p:ext>
    </p:extLst>
  </p:cmAuthor>
  <p:cmAuthor id="2" name="Strachota Karel" initials="SK" lastIdx="1" clrIdx="1">
    <p:extLst>
      <p:ext uri="{19B8F6BF-5375-455C-9EA6-DF929625EA0E}">
        <p15:presenceInfo xmlns:p15="http://schemas.microsoft.com/office/powerpoint/2012/main" userId="S-1-5-21-2430711580-4268302160-3892453238-16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CE5"/>
    <a:srgbClr val="E40521"/>
    <a:srgbClr val="C3CBE3"/>
    <a:srgbClr val="CCCBDB"/>
    <a:srgbClr val="7CC8E2"/>
    <a:srgbClr val="6A625B"/>
    <a:srgbClr val="EBEEE9"/>
    <a:srgbClr val="BABABA"/>
    <a:srgbClr val="005FA3"/>
    <a:srgbClr val="252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71" autoAdjust="0"/>
    <p:restoredTop sz="94641" autoAdjust="0"/>
  </p:normalViewPr>
  <p:slideViewPr>
    <p:cSldViewPr snapToGrid="0">
      <p:cViewPr varScale="1">
        <p:scale>
          <a:sx n="101" d="100"/>
          <a:sy n="101" d="100"/>
        </p:scale>
        <p:origin x="132" y="318"/>
      </p:cViewPr>
      <p:guideLst>
        <p:guide orient="horz" pos="414"/>
        <p:guide pos="3840"/>
      </p:guideLst>
    </p:cSldViewPr>
  </p:slideViewPr>
  <p:outlineViewPr>
    <p:cViewPr>
      <p:scale>
        <a:sx n="33" d="100"/>
        <a:sy n="33" d="100"/>
      </p:scale>
      <p:origin x="0" y="-148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129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achota Karel" userId="d04a6001-f529-4a72-91a4-0ebbc8c2359c" providerId="ADAL" clId="{202B32BF-F537-4888-A58A-AA697CD12382}"/>
    <pc:docChg chg="undo custSel addSld delSld modSld sldOrd">
      <pc:chgData name="Strachota Karel" userId="d04a6001-f529-4a72-91a4-0ebbc8c2359c" providerId="ADAL" clId="{202B32BF-F537-4888-A58A-AA697CD12382}" dt="2023-06-02T11:54:02.372" v="1347" actId="6549"/>
      <pc:docMkLst>
        <pc:docMk/>
      </pc:docMkLst>
      <pc:sldChg chg="modSp">
        <pc:chgData name="Strachota Karel" userId="d04a6001-f529-4a72-91a4-0ebbc8c2359c" providerId="ADAL" clId="{202B32BF-F537-4888-A58A-AA697CD12382}" dt="2023-06-02T11:41:23.651" v="1049" actId="20577"/>
        <pc:sldMkLst>
          <pc:docMk/>
          <pc:sldMk cId="3023804267" sldId="296"/>
        </pc:sldMkLst>
        <pc:spChg chg="mod">
          <ac:chgData name="Strachota Karel" userId="d04a6001-f529-4a72-91a4-0ebbc8c2359c" providerId="ADAL" clId="{202B32BF-F537-4888-A58A-AA697CD12382}" dt="2023-06-02T11:41:23.651" v="1049" actId="20577"/>
          <ac:spMkLst>
            <pc:docMk/>
            <pc:sldMk cId="3023804267" sldId="296"/>
            <ac:spMk id="2" creationId="{D4924D68-9137-4D61-BB18-93D90E187F96}"/>
          </ac:spMkLst>
        </pc:spChg>
        <pc:spChg chg="mod">
          <ac:chgData name="Strachota Karel" userId="d04a6001-f529-4a72-91a4-0ebbc8c2359c" providerId="ADAL" clId="{202B32BF-F537-4888-A58A-AA697CD12382}" dt="2023-06-01T08:31:08.970" v="782" actId="113"/>
          <ac:spMkLst>
            <pc:docMk/>
            <pc:sldMk cId="3023804267" sldId="296"/>
            <ac:spMk id="3" creationId="{ABDA9F49-5B40-4DB1-9FD8-52AF60AE3D7C}"/>
          </ac:spMkLst>
        </pc:spChg>
      </pc:sldChg>
      <pc:sldChg chg="modSp">
        <pc:chgData name="Strachota Karel" userId="d04a6001-f529-4a72-91a4-0ebbc8c2359c" providerId="ADAL" clId="{202B32BF-F537-4888-A58A-AA697CD12382}" dt="2023-06-01T08:42:23.759" v="785" actId="207"/>
        <pc:sldMkLst>
          <pc:docMk/>
          <pc:sldMk cId="2333689209" sldId="306"/>
        </pc:sldMkLst>
        <pc:spChg chg="mod">
          <ac:chgData name="Strachota Karel" userId="d04a6001-f529-4a72-91a4-0ebbc8c2359c" providerId="ADAL" clId="{202B32BF-F537-4888-A58A-AA697CD12382}" dt="2023-06-01T08:42:23.759" v="785" actId="207"/>
          <ac:spMkLst>
            <pc:docMk/>
            <pc:sldMk cId="2333689209" sldId="306"/>
            <ac:spMk id="7" creationId="{00000000-0000-0000-0000-000000000000}"/>
          </ac:spMkLst>
        </pc:spChg>
      </pc:sldChg>
      <pc:sldChg chg="modSp">
        <pc:chgData name="Strachota Karel" userId="d04a6001-f529-4a72-91a4-0ebbc8c2359c" providerId="ADAL" clId="{202B32BF-F537-4888-A58A-AA697CD12382}" dt="2023-06-02T11:42:24.978" v="1052" actId="255"/>
        <pc:sldMkLst>
          <pc:docMk/>
          <pc:sldMk cId="1185291198" sldId="307"/>
        </pc:sldMkLst>
        <pc:spChg chg="mod">
          <ac:chgData name="Strachota Karel" userId="d04a6001-f529-4a72-91a4-0ebbc8c2359c" providerId="ADAL" clId="{202B32BF-F537-4888-A58A-AA697CD12382}" dt="2023-06-02T11:42:24.978" v="1052" actId="255"/>
          <ac:spMkLst>
            <pc:docMk/>
            <pc:sldMk cId="1185291198" sldId="307"/>
            <ac:spMk id="7" creationId="{00000000-0000-0000-0000-000000000000}"/>
          </ac:spMkLst>
        </pc:spChg>
      </pc:sldChg>
      <pc:sldChg chg="modSp">
        <pc:chgData name="Strachota Karel" userId="d04a6001-f529-4a72-91a4-0ebbc8c2359c" providerId="ADAL" clId="{202B32BF-F537-4888-A58A-AA697CD12382}" dt="2023-06-02T11:42:42.833" v="1054" actId="255"/>
        <pc:sldMkLst>
          <pc:docMk/>
          <pc:sldMk cId="3569320973" sldId="309"/>
        </pc:sldMkLst>
        <pc:spChg chg="mod">
          <ac:chgData name="Strachota Karel" userId="d04a6001-f529-4a72-91a4-0ebbc8c2359c" providerId="ADAL" clId="{202B32BF-F537-4888-A58A-AA697CD12382}" dt="2023-06-02T11:42:42.833" v="1054" actId="255"/>
          <ac:spMkLst>
            <pc:docMk/>
            <pc:sldMk cId="3569320973" sldId="309"/>
            <ac:spMk id="7" creationId="{00000000-0000-0000-0000-000000000000}"/>
          </ac:spMkLst>
        </pc:spChg>
      </pc:sldChg>
      <pc:sldChg chg="modSp add">
        <pc:chgData name="Strachota Karel" userId="d04a6001-f529-4a72-91a4-0ebbc8c2359c" providerId="ADAL" clId="{202B32BF-F537-4888-A58A-AA697CD12382}" dt="2023-06-02T11:53:41.909" v="1345" actId="1076"/>
        <pc:sldMkLst>
          <pc:docMk/>
          <pc:sldMk cId="3531652919" sldId="441"/>
        </pc:sldMkLst>
        <pc:spChg chg="mod">
          <ac:chgData name="Strachota Karel" userId="d04a6001-f529-4a72-91a4-0ebbc8c2359c" providerId="ADAL" clId="{202B32BF-F537-4888-A58A-AA697CD12382}" dt="2023-06-02T11:52:58.571" v="1327" actId="404"/>
          <ac:spMkLst>
            <pc:docMk/>
            <pc:sldMk cId="3531652919" sldId="441"/>
            <ac:spMk id="2" creationId="{3610F3A2-471A-4CB3-8F63-097BC3FB54AB}"/>
          </ac:spMkLst>
        </pc:spChg>
        <pc:spChg chg="mod">
          <ac:chgData name="Strachota Karel" userId="d04a6001-f529-4a72-91a4-0ebbc8c2359c" providerId="ADAL" clId="{202B32BF-F537-4888-A58A-AA697CD12382}" dt="2023-06-02T11:53:41.909" v="1345" actId="1076"/>
          <ac:spMkLst>
            <pc:docMk/>
            <pc:sldMk cId="3531652919" sldId="441"/>
            <ac:spMk id="7" creationId="{00000000-0000-0000-0000-000000000000}"/>
          </ac:spMkLst>
        </pc:spChg>
        <pc:spChg chg="mod">
          <ac:chgData name="Strachota Karel" userId="d04a6001-f529-4a72-91a4-0ebbc8c2359c" providerId="ADAL" clId="{202B32BF-F537-4888-A58A-AA697CD12382}" dt="2023-06-02T11:53:36.078" v="1344" actId="1035"/>
          <ac:spMkLst>
            <pc:docMk/>
            <pc:sldMk cId="3531652919" sldId="441"/>
            <ac:spMk id="8" creationId="{37FE31B2-2DDD-4F62-AC59-83A485BEFC12}"/>
          </ac:spMkLst>
        </pc:spChg>
        <pc:spChg chg="mod">
          <ac:chgData name="Strachota Karel" userId="d04a6001-f529-4a72-91a4-0ebbc8c2359c" providerId="ADAL" clId="{202B32BF-F537-4888-A58A-AA697CD12382}" dt="2023-06-01T09:08:18.600" v="948" actId="207"/>
          <ac:spMkLst>
            <pc:docMk/>
            <pc:sldMk cId="3531652919" sldId="441"/>
            <ac:spMk id="9" creationId="{2ADA98FF-8B51-4A34-852A-D60A8403777F}"/>
          </ac:spMkLst>
        </pc:spChg>
        <pc:graphicFrameChg chg="mod">
          <ac:chgData name="Strachota Karel" userId="d04a6001-f529-4a72-91a4-0ebbc8c2359c" providerId="ADAL" clId="{202B32BF-F537-4888-A58A-AA697CD12382}" dt="2023-06-02T11:53:36.078" v="1344" actId="1035"/>
          <ac:graphicFrameMkLst>
            <pc:docMk/>
            <pc:sldMk cId="3531652919" sldId="441"/>
            <ac:graphicFrameMk id="6" creationId="{7386AE77-8975-4EA1-9608-F686194D8033}"/>
          </ac:graphicFrameMkLst>
        </pc:graphicFrameChg>
      </pc:sldChg>
      <pc:sldChg chg="addSp delSp modSp add del">
        <pc:chgData name="Strachota Karel" userId="d04a6001-f529-4a72-91a4-0ebbc8c2359c" providerId="ADAL" clId="{202B32BF-F537-4888-A58A-AA697CD12382}" dt="2023-06-01T09:13:17.267" v="963" actId="2696"/>
        <pc:sldMkLst>
          <pc:docMk/>
          <pc:sldMk cId="1695804943" sldId="442"/>
        </pc:sldMkLst>
        <pc:spChg chg="mod">
          <ac:chgData name="Strachota Karel" userId="d04a6001-f529-4a72-91a4-0ebbc8c2359c" providerId="ADAL" clId="{202B32BF-F537-4888-A58A-AA697CD12382}" dt="2023-06-01T09:09:38.809" v="955" actId="1076"/>
          <ac:spMkLst>
            <pc:docMk/>
            <pc:sldMk cId="1695804943" sldId="442"/>
            <ac:spMk id="2" creationId="{3610F3A2-471A-4CB3-8F63-097BC3FB54AB}"/>
          </ac:spMkLst>
        </pc:spChg>
        <pc:spChg chg="mod">
          <ac:chgData name="Strachota Karel" userId="d04a6001-f529-4a72-91a4-0ebbc8c2359c" providerId="ADAL" clId="{202B32BF-F537-4888-A58A-AA697CD12382}" dt="2023-06-01T09:10:16.662" v="962" actId="207"/>
          <ac:spMkLst>
            <pc:docMk/>
            <pc:sldMk cId="1695804943" sldId="442"/>
            <ac:spMk id="5" creationId="{041F7A8F-46AF-42BC-90A3-A41D07BF8441}"/>
          </ac:spMkLst>
        </pc:spChg>
        <pc:spChg chg="add">
          <ac:chgData name="Strachota Karel" userId="d04a6001-f529-4a72-91a4-0ebbc8c2359c" providerId="ADAL" clId="{202B32BF-F537-4888-A58A-AA697CD12382}" dt="2023-06-01T09:09:40.670" v="956"/>
          <ac:spMkLst>
            <pc:docMk/>
            <pc:sldMk cId="1695804943" sldId="442"/>
            <ac:spMk id="8" creationId="{DCEBE954-58E2-4F87-BC4C-70AB11464914}"/>
          </ac:spMkLst>
        </pc:spChg>
        <pc:spChg chg="del mod">
          <ac:chgData name="Strachota Karel" userId="d04a6001-f529-4a72-91a4-0ebbc8c2359c" providerId="ADAL" clId="{202B32BF-F537-4888-A58A-AA697CD12382}" dt="2023-06-01T09:09:19.093" v="952" actId="478"/>
          <ac:spMkLst>
            <pc:docMk/>
            <pc:sldMk cId="1695804943" sldId="442"/>
            <ac:spMk id="9" creationId="{2ADA98FF-8B51-4A34-852A-D60A8403777F}"/>
          </ac:spMkLst>
        </pc:spChg>
        <pc:spChg chg="mod">
          <ac:chgData name="Strachota Karel" userId="d04a6001-f529-4a72-91a4-0ebbc8c2359c" providerId="ADAL" clId="{202B32BF-F537-4888-A58A-AA697CD12382}" dt="2023-06-01T09:09:45.733" v="957" actId="207"/>
          <ac:spMkLst>
            <pc:docMk/>
            <pc:sldMk cId="1695804943" sldId="442"/>
            <ac:spMk id="10" creationId="{00000000-0000-0000-0000-000000000000}"/>
          </ac:spMkLst>
        </pc:spChg>
        <pc:graphicFrameChg chg="mod">
          <ac:chgData name="Strachota Karel" userId="d04a6001-f529-4a72-91a4-0ebbc8c2359c" providerId="ADAL" clId="{202B32BF-F537-4888-A58A-AA697CD12382}" dt="2023-06-01T09:10:07.057" v="959" actId="1076"/>
          <ac:graphicFrameMkLst>
            <pc:docMk/>
            <pc:sldMk cId="1695804943" sldId="442"/>
            <ac:graphicFrameMk id="7" creationId="{71386227-95F5-4400-8F60-6BB78F937EE7}"/>
          </ac:graphicFrameMkLst>
        </pc:graphicFrameChg>
      </pc:sldChg>
      <pc:sldChg chg="addSp modSp">
        <pc:chgData name="Strachota Karel" userId="d04a6001-f529-4a72-91a4-0ebbc8c2359c" providerId="ADAL" clId="{202B32BF-F537-4888-A58A-AA697CD12382}" dt="2023-06-01T09:00:26.977" v="910" actId="1076"/>
        <pc:sldMkLst>
          <pc:docMk/>
          <pc:sldMk cId="596969906" sldId="1739"/>
        </pc:sldMkLst>
        <pc:picChg chg="add mod">
          <ac:chgData name="Strachota Karel" userId="d04a6001-f529-4a72-91a4-0ebbc8c2359c" providerId="ADAL" clId="{202B32BF-F537-4888-A58A-AA697CD12382}" dt="2023-06-01T09:00:26.977" v="910" actId="1076"/>
          <ac:picMkLst>
            <pc:docMk/>
            <pc:sldMk cId="596969906" sldId="1739"/>
            <ac:picMk id="5" creationId="{4C09BD93-2AEA-4441-8BC7-15C6D415165A}"/>
          </ac:picMkLst>
        </pc:picChg>
      </pc:sldChg>
      <pc:sldChg chg="modSp">
        <pc:chgData name="Strachota Karel" userId="d04a6001-f529-4a72-91a4-0ebbc8c2359c" providerId="ADAL" clId="{202B32BF-F537-4888-A58A-AA697CD12382}" dt="2023-06-02T11:49:53.712" v="1289" actId="404"/>
        <pc:sldMkLst>
          <pc:docMk/>
          <pc:sldMk cId="1643106278" sldId="2497"/>
        </pc:sldMkLst>
        <pc:spChg chg="mod">
          <ac:chgData name="Strachota Karel" userId="d04a6001-f529-4a72-91a4-0ebbc8c2359c" providerId="ADAL" clId="{202B32BF-F537-4888-A58A-AA697CD12382}" dt="2023-06-02T11:49:53.712" v="1289" actId="404"/>
          <ac:spMkLst>
            <pc:docMk/>
            <pc:sldMk cId="1643106278" sldId="2497"/>
            <ac:spMk id="2" creationId="{00000000-0000-0000-0000-000000000000}"/>
          </ac:spMkLst>
        </pc:spChg>
      </pc:sldChg>
      <pc:sldChg chg="modSp">
        <pc:chgData name="Strachota Karel" userId="d04a6001-f529-4a72-91a4-0ebbc8c2359c" providerId="ADAL" clId="{202B32BF-F537-4888-A58A-AA697CD12382}" dt="2023-06-02T11:52:00.458" v="1321" actId="404"/>
        <pc:sldMkLst>
          <pc:docMk/>
          <pc:sldMk cId="1731427814" sldId="2502"/>
        </pc:sldMkLst>
        <pc:spChg chg="mod">
          <ac:chgData name="Strachota Karel" userId="d04a6001-f529-4a72-91a4-0ebbc8c2359c" providerId="ADAL" clId="{202B32BF-F537-4888-A58A-AA697CD12382}" dt="2023-06-02T11:52:00.458" v="1321" actId="404"/>
          <ac:spMkLst>
            <pc:docMk/>
            <pc:sldMk cId="1731427814" sldId="2502"/>
            <ac:spMk id="2" creationId="{00000000-0000-0000-0000-000000000000}"/>
          </ac:spMkLst>
        </pc:spChg>
      </pc:sldChg>
      <pc:sldChg chg="modSp">
        <pc:chgData name="Strachota Karel" userId="d04a6001-f529-4a72-91a4-0ebbc8c2359c" providerId="ADAL" clId="{202B32BF-F537-4888-A58A-AA697CD12382}" dt="2023-06-02T11:51:46.035" v="1319" actId="1036"/>
        <pc:sldMkLst>
          <pc:docMk/>
          <pc:sldMk cId="2807743692" sldId="2512"/>
        </pc:sldMkLst>
        <pc:spChg chg="mod">
          <ac:chgData name="Strachota Karel" userId="d04a6001-f529-4a72-91a4-0ebbc8c2359c" providerId="ADAL" clId="{202B32BF-F537-4888-A58A-AA697CD12382}" dt="2023-06-02T11:51:46.035" v="1319" actId="1036"/>
          <ac:spMkLst>
            <pc:docMk/>
            <pc:sldMk cId="2807743692" sldId="2512"/>
            <ac:spMk id="2" creationId="{00000000-0000-0000-0000-000000000000}"/>
          </ac:spMkLst>
        </pc:spChg>
      </pc:sldChg>
      <pc:sldChg chg="modSp">
        <pc:chgData name="Strachota Karel" userId="d04a6001-f529-4a72-91a4-0ebbc8c2359c" providerId="ADAL" clId="{202B32BF-F537-4888-A58A-AA697CD12382}" dt="2023-06-02T11:51:52.414" v="1320" actId="404"/>
        <pc:sldMkLst>
          <pc:docMk/>
          <pc:sldMk cId="2306612241" sldId="2513"/>
        </pc:sldMkLst>
        <pc:spChg chg="mod">
          <ac:chgData name="Strachota Karel" userId="d04a6001-f529-4a72-91a4-0ebbc8c2359c" providerId="ADAL" clId="{202B32BF-F537-4888-A58A-AA697CD12382}" dt="2023-06-02T11:51:52.414" v="1320" actId="404"/>
          <ac:spMkLst>
            <pc:docMk/>
            <pc:sldMk cId="2306612241" sldId="2513"/>
            <ac:spMk id="2" creationId="{00000000-0000-0000-0000-000000000000}"/>
          </ac:spMkLst>
        </pc:spChg>
      </pc:sldChg>
      <pc:sldChg chg="modSp">
        <pc:chgData name="Strachota Karel" userId="d04a6001-f529-4a72-91a4-0ebbc8c2359c" providerId="ADAL" clId="{202B32BF-F537-4888-A58A-AA697CD12382}" dt="2023-06-02T11:51:12.749" v="1301" actId="1076"/>
        <pc:sldMkLst>
          <pc:docMk/>
          <pc:sldMk cId="2992518347" sldId="2515"/>
        </pc:sldMkLst>
        <pc:spChg chg="mod">
          <ac:chgData name="Strachota Karel" userId="d04a6001-f529-4a72-91a4-0ebbc8c2359c" providerId="ADAL" clId="{202B32BF-F537-4888-A58A-AA697CD12382}" dt="2023-06-02T11:51:12.749" v="1301" actId="1076"/>
          <ac:spMkLst>
            <pc:docMk/>
            <pc:sldMk cId="2992518347" sldId="2515"/>
            <ac:spMk id="2" creationId="{00000000-0000-0000-0000-000000000000}"/>
          </ac:spMkLst>
        </pc:spChg>
        <pc:spChg chg="mod">
          <ac:chgData name="Strachota Karel" userId="d04a6001-f529-4a72-91a4-0ebbc8c2359c" providerId="ADAL" clId="{202B32BF-F537-4888-A58A-AA697CD12382}" dt="2023-06-02T11:48:31.976" v="1288" actId="6549"/>
          <ac:spMkLst>
            <pc:docMk/>
            <pc:sldMk cId="2992518347" sldId="2515"/>
            <ac:spMk id="5" creationId="{C2AABBF9-6051-4870-AC5E-95DD8BE32342}"/>
          </ac:spMkLst>
        </pc:spChg>
      </pc:sldChg>
      <pc:sldChg chg="modSp">
        <pc:chgData name="Strachota Karel" userId="d04a6001-f529-4a72-91a4-0ebbc8c2359c" providerId="ADAL" clId="{202B32BF-F537-4888-A58A-AA697CD12382}" dt="2023-06-02T11:51:18.772" v="1305" actId="1036"/>
        <pc:sldMkLst>
          <pc:docMk/>
          <pc:sldMk cId="1680164519" sldId="2526"/>
        </pc:sldMkLst>
        <pc:spChg chg="mod">
          <ac:chgData name="Strachota Karel" userId="d04a6001-f529-4a72-91a4-0ebbc8c2359c" providerId="ADAL" clId="{202B32BF-F537-4888-A58A-AA697CD12382}" dt="2023-06-02T11:51:18.772" v="1305" actId="1036"/>
          <ac:spMkLst>
            <pc:docMk/>
            <pc:sldMk cId="1680164519" sldId="2526"/>
            <ac:spMk id="2" creationId="{00000000-0000-0000-0000-000000000000}"/>
          </ac:spMkLst>
        </pc:spChg>
      </pc:sldChg>
      <pc:sldChg chg="modSp">
        <pc:chgData name="Strachota Karel" userId="d04a6001-f529-4a72-91a4-0ebbc8c2359c" providerId="ADAL" clId="{202B32BF-F537-4888-A58A-AA697CD12382}" dt="2023-06-02T11:51:22.759" v="1314" actId="1036"/>
        <pc:sldMkLst>
          <pc:docMk/>
          <pc:sldMk cId="554894054" sldId="2528"/>
        </pc:sldMkLst>
        <pc:spChg chg="mod">
          <ac:chgData name="Strachota Karel" userId="d04a6001-f529-4a72-91a4-0ebbc8c2359c" providerId="ADAL" clId="{202B32BF-F537-4888-A58A-AA697CD12382}" dt="2023-06-02T11:51:22.759" v="1314" actId="1036"/>
          <ac:spMkLst>
            <pc:docMk/>
            <pc:sldMk cId="554894054" sldId="2528"/>
            <ac:spMk id="9" creationId="{8A1F897B-5778-438F-8BCD-48D92E894D53}"/>
          </ac:spMkLst>
        </pc:spChg>
      </pc:sldChg>
      <pc:sldChg chg="modSp">
        <pc:chgData name="Strachota Karel" userId="d04a6001-f529-4a72-91a4-0ebbc8c2359c" providerId="ADAL" clId="{202B32BF-F537-4888-A58A-AA697CD12382}" dt="2023-06-02T11:51:05.445" v="1300" actId="1076"/>
        <pc:sldMkLst>
          <pc:docMk/>
          <pc:sldMk cId="1126211800" sldId="2538"/>
        </pc:sldMkLst>
        <pc:spChg chg="mod">
          <ac:chgData name="Strachota Karel" userId="d04a6001-f529-4a72-91a4-0ebbc8c2359c" providerId="ADAL" clId="{202B32BF-F537-4888-A58A-AA697CD12382}" dt="2023-06-02T11:51:05.445" v="1300" actId="1076"/>
          <ac:spMkLst>
            <pc:docMk/>
            <pc:sldMk cId="1126211800" sldId="2538"/>
            <ac:spMk id="2" creationId="{00000000-0000-0000-0000-000000000000}"/>
          </ac:spMkLst>
        </pc:spChg>
      </pc:sldChg>
      <pc:sldChg chg="modSp">
        <pc:chgData name="Strachota Karel" userId="d04a6001-f529-4a72-91a4-0ebbc8c2359c" providerId="ADAL" clId="{202B32BF-F537-4888-A58A-AA697CD12382}" dt="2023-06-02T11:52:47.959" v="1326" actId="1035"/>
        <pc:sldMkLst>
          <pc:docMk/>
          <pc:sldMk cId="630130014" sldId="2605"/>
        </pc:sldMkLst>
        <pc:spChg chg="mod">
          <ac:chgData name="Strachota Karel" userId="d04a6001-f529-4a72-91a4-0ebbc8c2359c" providerId="ADAL" clId="{202B32BF-F537-4888-A58A-AA697CD12382}" dt="2023-06-02T11:52:47.959" v="1326" actId="1035"/>
          <ac:spMkLst>
            <pc:docMk/>
            <pc:sldMk cId="630130014" sldId="2605"/>
            <ac:spMk id="2" creationId="{00000000-0000-0000-0000-000000000000}"/>
          </ac:spMkLst>
        </pc:spChg>
      </pc:sldChg>
      <pc:sldChg chg="addSp modSp">
        <pc:chgData name="Strachota Karel" userId="d04a6001-f529-4a72-91a4-0ebbc8c2359c" providerId="ADAL" clId="{202B32BF-F537-4888-A58A-AA697CD12382}" dt="2023-06-01T09:00:41.960" v="912" actId="1076"/>
        <pc:sldMkLst>
          <pc:docMk/>
          <pc:sldMk cId="2805498451" sldId="2694"/>
        </pc:sldMkLst>
        <pc:picChg chg="add mod">
          <ac:chgData name="Strachota Karel" userId="d04a6001-f529-4a72-91a4-0ebbc8c2359c" providerId="ADAL" clId="{202B32BF-F537-4888-A58A-AA697CD12382}" dt="2023-06-01T09:00:41.960" v="912" actId="1076"/>
          <ac:picMkLst>
            <pc:docMk/>
            <pc:sldMk cId="2805498451" sldId="2694"/>
            <ac:picMk id="7" creationId="{440056BD-B82F-4DC4-A154-CA164AE03909}"/>
          </ac:picMkLst>
        </pc:picChg>
      </pc:sldChg>
      <pc:sldChg chg="modSp">
        <pc:chgData name="Strachota Karel" userId="d04a6001-f529-4a72-91a4-0ebbc8c2359c" providerId="ADAL" clId="{202B32BF-F537-4888-A58A-AA697CD12382}" dt="2023-06-02T11:52:38.247" v="1324" actId="1035"/>
        <pc:sldMkLst>
          <pc:docMk/>
          <pc:sldMk cId="2380407219" sldId="2696"/>
        </pc:sldMkLst>
        <pc:spChg chg="mod">
          <ac:chgData name="Strachota Karel" userId="d04a6001-f529-4a72-91a4-0ebbc8c2359c" providerId="ADAL" clId="{202B32BF-F537-4888-A58A-AA697CD12382}" dt="2023-06-02T11:52:38.247" v="1324" actId="1035"/>
          <ac:spMkLst>
            <pc:docMk/>
            <pc:sldMk cId="2380407219" sldId="2696"/>
            <ac:spMk id="2" creationId="{00000000-0000-0000-0000-000000000000}"/>
          </ac:spMkLst>
        </pc:spChg>
      </pc:sldChg>
      <pc:sldChg chg="addSp modSp modAnim">
        <pc:chgData name="Strachota Karel" userId="d04a6001-f529-4a72-91a4-0ebbc8c2359c" providerId="ADAL" clId="{202B32BF-F537-4888-A58A-AA697CD12382}" dt="2023-06-02T11:47:43.614" v="1280" actId="1076"/>
        <pc:sldMkLst>
          <pc:docMk/>
          <pc:sldMk cId="3060814699" sldId="2701"/>
        </pc:sldMkLst>
        <pc:spChg chg="mod">
          <ac:chgData name="Strachota Karel" userId="d04a6001-f529-4a72-91a4-0ebbc8c2359c" providerId="ADAL" clId="{202B32BF-F537-4888-A58A-AA697CD12382}" dt="2023-06-02T11:47:40" v="1279" actId="1076"/>
          <ac:spMkLst>
            <pc:docMk/>
            <pc:sldMk cId="3060814699" sldId="2701"/>
            <ac:spMk id="2" creationId="{A9E16223-674D-40C0-AD1E-B66F776179F4}"/>
          </ac:spMkLst>
        </pc:spChg>
        <pc:spChg chg="mod">
          <ac:chgData name="Strachota Karel" userId="d04a6001-f529-4a72-91a4-0ebbc8c2359c" providerId="ADAL" clId="{202B32BF-F537-4888-A58A-AA697CD12382}" dt="2023-06-02T11:47:43.614" v="1280" actId="1076"/>
          <ac:spMkLst>
            <pc:docMk/>
            <pc:sldMk cId="3060814699" sldId="2701"/>
            <ac:spMk id="3" creationId="{B3E106C3-071C-43C0-AEDE-C19500C35DA5}"/>
          </ac:spMkLst>
        </pc:spChg>
        <pc:picChg chg="add">
          <ac:chgData name="Strachota Karel" userId="d04a6001-f529-4a72-91a4-0ebbc8c2359c" providerId="ADAL" clId="{202B32BF-F537-4888-A58A-AA697CD12382}" dt="2023-05-31T09:42:29.383" v="100"/>
          <ac:picMkLst>
            <pc:docMk/>
            <pc:sldMk cId="3060814699" sldId="2701"/>
            <ac:picMk id="4" creationId="{937F2994-1172-4BB6-A987-1CE742595C81}"/>
          </ac:picMkLst>
        </pc:picChg>
      </pc:sldChg>
      <pc:sldChg chg="addSp delSp modSp add ord addAnim delAnim modAnim">
        <pc:chgData name="Strachota Karel" userId="d04a6001-f529-4a72-91a4-0ebbc8c2359c" providerId="ADAL" clId="{202B32BF-F537-4888-A58A-AA697CD12382}" dt="2023-06-02T11:54:02.372" v="1347" actId="6549"/>
        <pc:sldMkLst>
          <pc:docMk/>
          <pc:sldMk cId="555612698" sldId="2702"/>
        </pc:sldMkLst>
        <pc:spChg chg="mod">
          <ac:chgData name="Strachota Karel" userId="d04a6001-f529-4a72-91a4-0ebbc8c2359c" providerId="ADAL" clId="{202B32BF-F537-4888-A58A-AA697CD12382}" dt="2023-05-31T09:55:51.893" v="269" actId="404"/>
          <ac:spMkLst>
            <pc:docMk/>
            <pc:sldMk cId="555612698" sldId="2702"/>
            <ac:spMk id="2" creationId="{A9E16223-674D-40C0-AD1E-B66F776179F4}"/>
          </ac:spMkLst>
        </pc:spChg>
        <pc:spChg chg="add del mod">
          <ac:chgData name="Strachota Karel" userId="d04a6001-f529-4a72-91a4-0ebbc8c2359c" providerId="ADAL" clId="{202B32BF-F537-4888-A58A-AA697CD12382}" dt="2023-06-02T11:54:02.372" v="1347" actId="6549"/>
          <ac:spMkLst>
            <pc:docMk/>
            <pc:sldMk cId="555612698" sldId="2702"/>
            <ac:spMk id="3" creationId="{B3E106C3-071C-43C0-AEDE-C19500C35DA5}"/>
          </ac:spMkLst>
        </pc:spChg>
        <pc:spChg chg="add mod">
          <ac:chgData name="Strachota Karel" userId="d04a6001-f529-4a72-91a4-0ebbc8c2359c" providerId="ADAL" clId="{202B32BF-F537-4888-A58A-AA697CD12382}" dt="2023-05-31T09:50:43.394" v="197" actId="1076"/>
          <ac:spMkLst>
            <pc:docMk/>
            <pc:sldMk cId="555612698" sldId="2702"/>
            <ac:spMk id="4" creationId="{90933362-D861-4D6B-8D1F-7ADA134A5C4B}"/>
          </ac:spMkLst>
        </pc:spChg>
        <pc:spChg chg="add del">
          <ac:chgData name="Strachota Karel" userId="d04a6001-f529-4a72-91a4-0ebbc8c2359c" providerId="ADAL" clId="{202B32BF-F537-4888-A58A-AA697CD12382}" dt="2023-05-31T09:45:49.044" v="157"/>
          <ac:spMkLst>
            <pc:docMk/>
            <pc:sldMk cId="555612698" sldId="2702"/>
            <ac:spMk id="6" creationId="{81AC4934-440B-4ADA-9A0B-2FDCC2AA7B76}"/>
          </ac:spMkLst>
        </pc:spChg>
        <pc:picChg chg="add">
          <ac:chgData name="Strachota Karel" userId="d04a6001-f529-4a72-91a4-0ebbc8c2359c" providerId="ADAL" clId="{202B32BF-F537-4888-A58A-AA697CD12382}" dt="2023-05-31T09:42:34.645" v="101"/>
          <ac:picMkLst>
            <pc:docMk/>
            <pc:sldMk cId="555612698" sldId="2702"/>
            <ac:picMk id="5" creationId="{3B55EAEC-5F63-41DA-9698-E9BD91DDB540}"/>
          </ac:picMkLst>
        </pc:picChg>
      </pc:sldChg>
      <pc:sldChg chg="addSp delSp modSp add ord modAnim">
        <pc:chgData name="Strachota Karel" userId="d04a6001-f529-4a72-91a4-0ebbc8c2359c" providerId="ADAL" clId="{202B32BF-F537-4888-A58A-AA697CD12382}" dt="2023-06-01T09:04:54.732" v="936"/>
        <pc:sldMkLst>
          <pc:docMk/>
          <pc:sldMk cId="3443253991" sldId="2703"/>
        </pc:sldMkLst>
        <pc:spChg chg="del mod">
          <ac:chgData name="Strachota Karel" userId="d04a6001-f529-4a72-91a4-0ebbc8c2359c" providerId="ADAL" clId="{202B32BF-F537-4888-A58A-AA697CD12382}" dt="2023-05-31T11:15:22.134" v="414" actId="478"/>
          <ac:spMkLst>
            <pc:docMk/>
            <pc:sldMk cId="3443253991" sldId="2703"/>
            <ac:spMk id="2" creationId="{A9E16223-674D-40C0-AD1E-B66F776179F4}"/>
          </ac:spMkLst>
        </pc:spChg>
        <pc:spChg chg="mod">
          <ac:chgData name="Strachota Karel" userId="d04a6001-f529-4a72-91a4-0ebbc8c2359c" providerId="ADAL" clId="{202B32BF-F537-4888-A58A-AA697CD12382}" dt="2023-05-31T12:25:55.983" v="710" actId="20577"/>
          <ac:spMkLst>
            <pc:docMk/>
            <pc:sldMk cId="3443253991" sldId="2703"/>
            <ac:spMk id="3" creationId="{B3E106C3-071C-43C0-AEDE-C19500C35DA5}"/>
          </ac:spMkLst>
        </pc:spChg>
        <pc:spChg chg="del">
          <ac:chgData name="Strachota Karel" userId="d04a6001-f529-4a72-91a4-0ebbc8c2359c" providerId="ADAL" clId="{202B32BF-F537-4888-A58A-AA697CD12382}" dt="2023-05-31T11:15:10.869" v="413" actId="478"/>
          <ac:spMkLst>
            <pc:docMk/>
            <pc:sldMk cId="3443253991" sldId="2703"/>
            <ac:spMk id="4" creationId="{90933362-D861-4D6B-8D1F-7ADA134A5C4B}"/>
          </ac:spMkLst>
        </pc:spChg>
        <pc:spChg chg="add del">
          <ac:chgData name="Strachota Karel" userId="d04a6001-f529-4a72-91a4-0ebbc8c2359c" providerId="ADAL" clId="{202B32BF-F537-4888-A58A-AA697CD12382}" dt="2023-05-31T11:15:03.794" v="412" actId="478"/>
          <ac:spMkLst>
            <pc:docMk/>
            <pc:sldMk cId="3443253991" sldId="2703"/>
            <ac:spMk id="6" creationId="{D73C31CA-880B-4640-A05B-DA7E81745596}"/>
          </ac:spMkLst>
        </pc:spChg>
        <pc:spChg chg="add mod">
          <ac:chgData name="Strachota Karel" userId="d04a6001-f529-4a72-91a4-0ebbc8c2359c" providerId="ADAL" clId="{202B32BF-F537-4888-A58A-AA697CD12382}" dt="2023-05-31T11:45:47.592" v="446" actId="20577"/>
          <ac:spMkLst>
            <pc:docMk/>
            <pc:sldMk cId="3443253991" sldId="2703"/>
            <ac:spMk id="7" creationId="{192F8204-D9EC-4C9D-9849-3E3FC85DD45A}"/>
          </ac:spMkLst>
        </pc:spChg>
        <pc:spChg chg="add">
          <ac:chgData name="Strachota Karel" userId="d04a6001-f529-4a72-91a4-0ebbc8c2359c" providerId="ADAL" clId="{202B32BF-F537-4888-A58A-AA697CD12382}" dt="2023-05-31T11:15:34.409" v="415"/>
          <ac:spMkLst>
            <pc:docMk/>
            <pc:sldMk cId="3443253991" sldId="2703"/>
            <ac:spMk id="8" creationId="{A1AD7767-4A32-4919-92F1-D42DC7801B1F}"/>
          </ac:spMkLst>
        </pc:spChg>
      </pc:sldChg>
      <pc:sldChg chg="addSp delSp modSp add del ord">
        <pc:chgData name="Strachota Karel" userId="d04a6001-f529-4a72-91a4-0ebbc8c2359c" providerId="ADAL" clId="{202B32BF-F537-4888-A58A-AA697CD12382}" dt="2023-06-01T09:03:15.561" v="930" actId="2696"/>
        <pc:sldMkLst>
          <pc:docMk/>
          <pc:sldMk cId="3733688331" sldId="2704"/>
        </pc:sldMkLst>
        <pc:spChg chg="add del">
          <ac:chgData name="Strachota Karel" userId="d04a6001-f529-4a72-91a4-0ebbc8c2359c" providerId="ADAL" clId="{202B32BF-F537-4888-A58A-AA697CD12382}" dt="2023-05-31T11:06:23.848" v="307"/>
          <ac:spMkLst>
            <pc:docMk/>
            <pc:sldMk cId="3733688331" sldId="2704"/>
            <ac:spMk id="2" creationId="{DB97EC1F-731A-4C4B-8A48-EB05B4519355}"/>
          </ac:spMkLst>
        </pc:spChg>
        <pc:grpChg chg="mod">
          <ac:chgData name="Strachota Karel" userId="d04a6001-f529-4a72-91a4-0ebbc8c2359c" providerId="ADAL" clId="{202B32BF-F537-4888-A58A-AA697CD12382}" dt="2023-06-01T09:01:21.861" v="924" actId="1035"/>
          <ac:grpSpMkLst>
            <pc:docMk/>
            <pc:sldMk cId="3733688331" sldId="2704"/>
            <ac:grpSpMk id="5" creationId="{8BEC9E98-FEE9-49F9-810A-D34D34A05A07}"/>
          </ac:grpSpMkLst>
        </pc:grpChg>
        <pc:grpChg chg="add del mod">
          <ac:chgData name="Strachota Karel" userId="d04a6001-f529-4a72-91a4-0ebbc8c2359c" providerId="ADAL" clId="{202B32BF-F537-4888-A58A-AA697CD12382}" dt="2023-06-01T09:00:59.584" v="914" actId="478"/>
          <ac:grpSpMkLst>
            <pc:docMk/>
            <pc:sldMk cId="3733688331" sldId="2704"/>
            <ac:grpSpMk id="8" creationId="{9DB8848A-4E24-4096-90D6-1B4267504990}"/>
          </ac:grpSpMkLst>
        </pc:grpChg>
        <pc:picChg chg="add del">
          <ac:chgData name="Strachota Karel" userId="d04a6001-f529-4a72-91a4-0ebbc8c2359c" providerId="ADAL" clId="{202B32BF-F537-4888-A58A-AA697CD12382}" dt="2023-05-31T11:07:08.256" v="309"/>
          <ac:picMkLst>
            <pc:docMk/>
            <pc:sldMk cId="3733688331" sldId="2704"/>
            <ac:picMk id="3" creationId="{1B186843-D8F0-41F3-8571-E0DC96375EBC}"/>
          </ac:picMkLst>
        </pc:picChg>
        <pc:picChg chg="add del">
          <ac:chgData name="Strachota Karel" userId="d04a6001-f529-4a72-91a4-0ebbc8c2359c" providerId="ADAL" clId="{202B32BF-F537-4888-A58A-AA697CD12382}" dt="2023-05-31T11:09:36.551" v="311" actId="338"/>
          <ac:picMkLst>
            <pc:docMk/>
            <pc:sldMk cId="3733688331" sldId="2704"/>
            <ac:picMk id="4" creationId="{6237A95E-1BEB-4DC4-9ED8-E4967E9E1F8B}"/>
          </ac:picMkLst>
        </pc:picChg>
        <pc:picChg chg="mod modCrop">
          <ac:chgData name="Strachota Karel" userId="d04a6001-f529-4a72-91a4-0ebbc8c2359c" providerId="ADAL" clId="{202B32BF-F537-4888-A58A-AA697CD12382}" dt="2023-05-31T12:18:51.600" v="605" actId="732"/>
          <ac:picMkLst>
            <pc:docMk/>
            <pc:sldMk cId="3733688331" sldId="2704"/>
            <ac:picMk id="1029" creationId="{D68FA63E-1F8A-46BB-A7B2-A6C4ADD6A2FA}"/>
          </ac:picMkLst>
        </pc:picChg>
      </pc:sldChg>
      <pc:sldChg chg="addSp delSp modSp add del ord">
        <pc:chgData name="Strachota Karel" userId="d04a6001-f529-4a72-91a4-0ebbc8c2359c" providerId="ADAL" clId="{202B32BF-F537-4888-A58A-AA697CD12382}" dt="2023-06-01T09:25:47.330" v="996" actId="2696"/>
        <pc:sldMkLst>
          <pc:docMk/>
          <pc:sldMk cId="2357014375" sldId="2705"/>
        </pc:sldMkLst>
        <pc:grpChg chg="mod">
          <ac:chgData name="Strachota Karel" userId="d04a6001-f529-4a72-91a4-0ebbc8c2359c" providerId="ADAL" clId="{202B32BF-F537-4888-A58A-AA697CD12382}" dt="2023-05-31T11:29:27.569" v="423" actId="338"/>
          <ac:grpSpMkLst>
            <pc:docMk/>
            <pc:sldMk cId="2357014375" sldId="2705"/>
            <ac:grpSpMk id="3" creationId="{19F3F8DE-2995-4544-AAB2-9C2E2CEBF38A}"/>
          </ac:grpSpMkLst>
        </pc:grpChg>
        <pc:picChg chg="add del">
          <ac:chgData name="Strachota Karel" userId="d04a6001-f529-4a72-91a4-0ebbc8c2359c" providerId="ADAL" clId="{202B32BF-F537-4888-A58A-AA697CD12382}" dt="2023-05-31T11:29:27.569" v="423" actId="338"/>
          <ac:picMkLst>
            <pc:docMk/>
            <pc:sldMk cId="2357014375" sldId="2705"/>
            <ac:picMk id="2" creationId="{3ECFBEB5-BD46-466B-86B5-22C64C11682A}"/>
          </ac:picMkLst>
        </pc:picChg>
      </pc:sldChg>
      <pc:sldChg chg="addSp delSp modSp add del ord">
        <pc:chgData name="Strachota Karel" userId="d04a6001-f529-4a72-91a4-0ebbc8c2359c" providerId="ADAL" clId="{202B32BF-F537-4888-A58A-AA697CD12382}" dt="2023-06-01T09:25:39.241" v="995" actId="2696"/>
        <pc:sldMkLst>
          <pc:docMk/>
          <pc:sldMk cId="763935679" sldId="2706"/>
        </pc:sldMkLst>
        <pc:grpChg chg="mod">
          <ac:chgData name="Strachota Karel" userId="d04a6001-f529-4a72-91a4-0ebbc8c2359c" providerId="ADAL" clId="{202B32BF-F537-4888-A58A-AA697CD12382}" dt="2023-05-31T12:26:55.557" v="732" actId="1035"/>
          <ac:grpSpMkLst>
            <pc:docMk/>
            <pc:sldMk cId="763935679" sldId="2706"/>
            <ac:grpSpMk id="3" creationId="{A5B60516-43CC-488B-9FF5-020EC7395326}"/>
          </ac:grpSpMkLst>
        </pc:grpChg>
        <pc:picChg chg="add del">
          <ac:chgData name="Strachota Karel" userId="d04a6001-f529-4a72-91a4-0ebbc8c2359c" providerId="ADAL" clId="{202B32BF-F537-4888-A58A-AA697CD12382}" dt="2023-05-31T11:28:44.987" v="421" actId="338"/>
          <ac:picMkLst>
            <pc:docMk/>
            <pc:sldMk cId="763935679" sldId="2706"/>
            <ac:picMk id="2" creationId="{8464DE72-2D79-4FB5-AE61-48C0CDBD2FA2}"/>
          </ac:picMkLst>
        </pc:picChg>
        <pc:picChg chg="add del mod">
          <ac:chgData name="Strachota Karel" userId="d04a6001-f529-4a72-91a4-0ebbc8c2359c" providerId="ADAL" clId="{202B32BF-F537-4888-A58A-AA697CD12382}" dt="2023-05-31T12:28:08.898" v="736"/>
          <ac:picMkLst>
            <pc:docMk/>
            <pc:sldMk cId="763935679" sldId="2706"/>
            <ac:picMk id="5" creationId="{EFAF2FD4-8FF6-4C8B-9390-8BC2C885805C}"/>
          </ac:picMkLst>
        </pc:picChg>
      </pc:sldChg>
      <pc:sldChg chg="addSp delSp modSp add del">
        <pc:chgData name="Strachota Karel" userId="d04a6001-f529-4a72-91a4-0ebbc8c2359c" providerId="ADAL" clId="{202B32BF-F537-4888-A58A-AA697CD12382}" dt="2023-06-01T09:25:53.633" v="997" actId="2696"/>
        <pc:sldMkLst>
          <pc:docMk/>
          <pc:sldMk cId="1062149894" sldId="2707"/>
        </pc:sldMkLst>
        <pc:grpChg chg="mod">
          <ac:chgData name="Strachota Karel" userId="d04a6001-f529-4a72-91a4-0ebbc8c2359c" providerId="ADAL" clId="{202B32BF-F537-4888-A58A-AA697CD12382}" dt="2023-05-31T11:30:13.488" v="429" actId="338"/>
          <ac:grpSpMkLst>
            <pc:docMk/>
            <pc:sldMk cId="1062149894" sldId="2707"/>
            <ac:grpSpMk id="3" creationId="{0A550570-E628-49FC-AAAB-7C84DFB964CB}"/>
          </ac:grpSpMkLst>
        </pc:grpChg>
        <pc:picChg chg="add del">
          <ac:chgData name="Strachota Karel" userId="d04a6001-f529-4a72-91a4-0ebbc8c2359c" providerId="ADAL" clId="{202B32BF-F537-4888-A58A-AA697CD12382}" dt="2023-05-31T11:30:13.488" v="429" actId="338"/>
          <ac:picMkLst>
            <pc:docMk/>
            <pc:sldMk cId="1062149894" sldId="2707"/>
            <ac:picMk id="2" creationId="{ED04627D-69A2-4ECB-BD67-D9898DBB5B4B}"/>
          </ac:picMkLst>
        </pc:picChg>
      </pc:sldChg>
      <pc:sldChg chg="addSp delSp modSp add del">
        <pc:chgData name="Strachota Karel" userId="d04a6001-f529-4a72-91a4-0ebbc8c2359c" providerId="ADAL" clId="{202B32BF-F537-4888-A58A-AA697CD12382}" dt="2023-06-01T09:26:04.705" v="998" actId="2696"/>
        <pc:sldMkLst>
          <pc:docMk/>
          <pc:sldMk cId="3600474983" sldId="2708"/>
        </pc:sldMkLst>
        <pc:grpChg chg="mod">
          <ac:chgData name="Strachota Karel" userId="d04a6001-f529-4a72-91a4-0ebbc8c2359c" providerId="ADAL" clId="{202B32BF-F537-4888-A58A-AA697CD12382}" dt="2023-05-31T11:32:21.896" v="431" actId="338"/>
          <ac:grpSpMkLst>
            <pc:docMk/>
            <pc:sldMk cId="3600474983" sldId="2708"/>
            <ac:grpSpMk id="3" creationId="{D8D80AF0-9CB3-465E-A217-F9749C361726}"/>
          </ac:grpSpMkLst>
        </pc:grpChg>
        <pc:picChg chg="add del">
          <ac:chgData name="Strachota Karel" userId="d04a6001-f529-4a72-91a4-0ebbc8c2359c" providerId="ADAL" clId="{202B32BF-F537-4888-A58A-AA697CD12382}" dt="2023-05-31T11:32:21.896" v="431" actId="338"/>
          <ac:picMkLst>
            <pc:docMk/>
            <pc:sldMk cId="3600474983" sldId="2708"/>
            <ac:picMk id="2" creationId="{E82CF227-4D54-4954-9EFA-2BC32888B44A}"/>
          </ac:picMkLst>
        </pc:picChg>
      </pc:sldChg>
      <pc:sldChg chg="addSp delSp modSp add del">
        <pc:chgData name="Strachota Karel" userId="d04a6001-f529-4a72-91a4-0ebbc8c2359c" providerId="ADAL" clId="{202B32BF-F537-4888-A58A-AA697CD12382}" dt="2023-06-01T09:26:18.336" v="1000" actId="2696"/>
        <pc:sldMkLst>
          <pc:docMk/>
          <pc:sldMk cId="1559865392" sldId="2709"/>
        </pc:sldMkLst>
        <pc:grpChg chg="mod">
          <ac:chgData name="Strachota Karel" userId="d04a6001-f529-4a72-91a4-0ebbc8c2359c" providerId="ADAL" clId="{202B32BF-F537-4888-A58A-AA697CD12382}" dt="2023-05-31T11:33:48.645" v="437" actId="14100"/>
          <ac:grpSpMkLst>
            <pc:docMk/>
            <pc:sldMk cId="1559865392" sldId="2709"/>
            <ac:grpSpMk id="3" creationId="{6CEB8846-EDEE-4550-81A5-4FEEF66889CF}"/>
          </ac:grpSpMkLst>
        </pc:grpChg>
        <pc:picChg chg="add del">
          <ac:chgData name="Strachota Karel" userId="d04a6001-f529-4a72-91a4-0ebbc8c2359c" providerId="ADAL" clId="{202B32BF-F537-4888-A58A-AA697CD12382}" dt="2023-05-31T11:33:43.927" v="435" actId="338"/>
          <ac:picMkLst>
            <pc:docMk/>
            <pc:sldMk cId="1559865392" sldId="2709"/>
            <ac:picMk id="2" creationId="{77F60BD2-5DAD-4775-8DE1-E8E368A01324}"/>
          </ac:picMkLst>
        </pc:picChg>
      </pc:sldChg>
      <pc:sldChg chg="addSp delSp modSp add del">
        <pc:chgData name="Strachota Karel" userId="d04a6001-f529-4a72-91a4-0ebbc8c2359c" providerId="ADAL" clId="{202B32BF-F537-4888-A58A-AA697CD12382}" dt="2023-06-01T09:26:12.488" v="999" actId="2696"/>
        <pc:sldMkLst>
          <pc:docMk/>
          <pc:sldMk cId="414451981" sldId="2710"/>
        </pc:sldMkLst>
        <pc:grpChg chg="mod">
          <ac:chgData name="Strachota Karel" userId="d04a6001-f529-4a72-91a4-0ebbc8c2359c" providerId="ADAL" clId="{202B32BF-F537-4888-A58A-AA697CD12382}" dt="2023-05-31T11:32:43.648" v="433" actId="338"/>
          <ac:grpSpMkLst>
            <pc:docMk/>
            <pc:sldMk cId="414451981" sldId="2710"/>
            <ac:grpSpMk id="3" creationId="{9952E69B-F2E8-44C9-BB28-D1498D6BAC81}"/>
          </ac:grpSpMkLst>
        </pc:grpChg>
        <pc:picChg chg="add del">
          <ac:chgData name="Strachota Karel" userId="d04a6001-f529-4a72-91a4-0ebbc8c2359c" providerId="ADAL" clId="{202B32BF-F537-4888-A58A-AA697CD12382}" dt="2023-05-31T11:32:43.648" v="433" actId="338"/>
          <ac:picMkLst>
            <pc:docMk/>
            <pc:sldMk cId="414451981" sldId="2710"/>
            <ac:picMk id="2" creationId="{3F50CAA1-2780-4B22-93A1-C2CB01E0C80E}"/>
          </ac:picMkLst>
        </pc:picChg>
      </pc:sldChg>
      <pc:sldChg chg="addSp delSp modSp add ord">
        <pc:chgData name="Strachota Karel" userId="d04a6001-f529-4a72-91a4-0ebbc8c2359c" providerId="ADAL" clId="{202B32BF-F537-4888-A58A-AA697CD12382}" dt="2023-05-31T12:35:13.913" v="777"/>
        <pc:sldMkLst>
          <pc:docMk/>
          <pc:sldMk cId="977119898" sldId="2712"/>
        </pc:sldMkLst>
        <pc:grpChg chg="mod">
          <ac:chgData name="Strachota Karel" userId="d04a6001-f529-4a72-91a4-0ebbc8c2359c" providerId="ADAL" clId="{202B32BF-F537-4888-A58A-AA697CD12382}" dt="2023-05-31T12:20:38.200" v="622" actId="338"/>
          <ac:grpSpMkLst>
            <pc:docMk/>
            <pc:sldMk cId="977119898" sldId="2712"/>
            <ac:grpSpMk id="3" creationId="{6047E383-6B4B-4825-A017-506054DF3379}"/>
          </ac:grpSpMkLst>
        </pc:grpChg>
        <pc:picChg chg="add del">
          <ac:chgData name="Strachota Karel" userId="d04a6001-f529-4a72-91a4-0ebbc8c2359c" providerId="ADAL" clId="{202B32BF-F537-4888-A58A-AA697CD12382}" dt="2023-05-31T12:20:38.200" v="622" actId="338"/>
          <ac:picMkLst>
            <pc:docMk/>
            <pc:sldMk cId="977119898" sldId="2712"/>
            <ac:picMk id="2" creationId="{D26AC449-9C79-4262-8FBE-E7D96A2FB491}"/>
          </ac:picMkLst>
        </pc:picChg>
      </pc:sldChg>
      <pc:sldChg chg="addSp delSp modSp add ord">
        <pc:chgData name="Strachota Karel" userId="d04a6001-f529-4a72-91a4-0ebbc8c2359c" providerId="ADAL" clId="{202B32BF-F537-4888-A58A-AA697CD12382}" dt="2023-05-31T12:35:13.913" v="777"/>
        <pc:sldMkLst>
          <pc:docMk/>
          <pc:sldMk cId="4149042249" sldId="2713"/>
        </pc:sldMkLst>
        <pc:grpChg chg="mod">
          <ac:chgData name="Strachota Karel" userId="d04a6001-f529-4a72-91a4-0ebbc8c2359c" providerId="ADAL" clId="{202B32BF-F537-4888-A58A-AA697CD12382}" dt="2023-05-31T12:22:14.472" v="626" actId="338"/>
          <ac:grpSpMkLst>
            <pc:docMk/>
            <pc:sldMk cId="4149042249" sldId="2713"/>
            <ac:grpSpMk id="4" creationId="{C7B289A3-F75A-4EBA-8829-2C8FA380B95B}"/>
          </ac:grpSpMkLst>
        </pc:grpChg>
        <pc:picChg chg="add del">
          <ac:chgData name="Strachota Karel" userId="d04a6001-f529-4a72-91a4-0ebbc8c2359c" providerId="ADAL" clId="{202B32BF-F537-4888-A58A-AA697CD12382}" dt="2023-05-31T12:22:09.677" v="624" actId="478"/>
          <ac:picMkLst>
            <pc:docMk/>
            <pc:sldMk cId="4149042249" sldId="2713"/>
            <ac:picMk id="2" creationId="{CF26B746-C00F-4340-A64C-58354D38AD20}"/>
          </ac:picMkLst>
        </pc:picChg>
        <pc:picChg chg="add del">
          <ac:chgData name="Strachota Karel" userId="d04a6001-f529-4a72-91a4-0ebbc8c2359c" providerId="ADAL" clId="{202B32BF-F537-4888-A58A-AA697CD12382}" dt="2023-05-31T12:22:14.472" v="626" actId="338"/>
          <ac:picMkLst>
            <pc:docMk/>
            <pc:sldMk cId="4149042249" sldId="2713"/>
            <ac:picMk id="3" creationId="{4F4B80C0-AD03-4A95-9439-FDACD07B174F}"/>
          </ac:picMkLst>
        </pc:picChg>
      </pc:sldChg>
      <pc:sldChg chg="addSp delSp modSp add">
        <pc:chgData name="Strachota Karel" userId="d04a6001-f529-4a72-91a4-0ebbc8c2359c" providerId="ADAL" clId="{202B32BF-F537-4888-A58A-AA697CD12382}" dt="2023-05-31T12:28:18.375" v="739" actId="338"/>
        <pc:sldMkLst>
          <pc:docMk/>
          <pc:sldMk cId="3035076717" sldId="2717"/>
        </pc:sldMkLst>
        <pc:grpChg chg="mod">
          <ac:chgData name="Strachota Karel" userId="d04a6001-f529-4a72-91a4-0ebbc8c2359c" providerId="ADAL" clId="{202B32BF-F537-4888-A58A-AA697CD12382}" dt="2023-05-31T12:28:18.375" v="739" actId="338"/>
          <ac:grpSpMkLst>
            <pc:docMk/>
            <pc:sldMk cId="3035076717" sldId="2717"/>
            <ac:grpSpMk id="3" creationId="{FDEF271C-02D3-4502-BB62-813F2577C493}"/>
          </ac:grpSpMkLst>
        </pc:grpChg>
        <pc:picChg chg="add del">
          <ac:chgData name="Strachota Karel" userId="d04a6001-f529-4a72-91a4-0ebbc8c2359c" providerId="ADAL" clId="{202B32BF-F537-4888-A58A-AA697CD12382}" dt="2023-05-31T12:28:18.375" v="739" actId="338"/>
          <ac:picMkLst>
            <pc:docMk/>
            <pc:sldMk cId="3035076717" sldId="2717"/>
            <ac:picMk id="2" creationId="{469F75A0-684A-44E1-B5FF-23166EFC78D6}"/>
          </ac:picMkLst>
        </pc:picChg>
      </pc:sldChg>
      <pc:sldChg chg="addSp delSp modSp add">
        <pc:chgData name="Strachota Karel" userId="d04a6001-f529-4a72-91a4-0ebbc8c2359c" providerId="ADAL" clId="{202B32BF-F537-4888-A58A-AA697CD12382}" dt="2023-05-31T12:29:10.904" v="743" actId="338"/>
        <pc:sldMkLst>
          <pc:docMk/>
          <pc:sldMk cId="3313786743" sldId="2718"/>
        </pc:sldMkLst>
        <pc:grpChg chg="mod">
          <ac:chgData name="Strachota Karel" userId="d04a6001-f529-4a72-91a4-0ebbc8c2359c" providerId="ADAL" clId="{202B32BF-F537-4888-A58A-AA697CD12382}" dt="2023-05-31T12:29:10.904" v="743" actId="338"/>
          <ac:grpSpMkLst>
            <pc:docMk/>
            <pc:sldMk cId="3313786743" sldId="2718"/>
            <ac:grpSpMk id="3" creationId="{4E508A57-6F8A-467D-9B67-DF6145E101D6}"/>
          </ac:grpSpMkLst>
        </pc:grpChg>
        <pc:picChg chg="add del">
          <ac:chgData name="Strachota Karel" userId="d04a6001-f529-4a72-91a4-0ebbc8c2359c" providerId="ADAL" clId="{202B32BF-F537-4888-A58A-AA697CD12382}" dt="2023-05-31T12:29:10.904" v="743" actId="338"/>
          <ac:picMkLst>
            <pc:docMk/>
            <pc:sldMk cId="3313786743" sldId="2718"/>
            <ac:picMk id="2" creationId="{41ACD015-6A92-4AE4-B794-D61F83E924AB}"/>
          </ac:picMkLst>
        </pc:picChg>
      </pc:sldChg>
      <pc:sldChg chg="addSp delSp modSp add">
        <pc:chgData name="Strachota Karel" userId="d04a6001-f529-4a72-91a4-0ebbc8c2359c" providerId="ADAL" clId="{202B32BF-F537-4888-A58A-AA697CD12382}" dt="2023-05-31T12:29:40.568" v="745" actId="338"/>
        <pc:sldMkLst>
          <pc:docMk/>
          <pc:sldMk cId="1133017025" sldId="2719"/>
        </pc:sldMkLst>
        <pc:grpChg chg="mod">
          <ac:chgData name="Strachota Karel" userId="d04a6001-f529-4a72-91a4-0ebbc8c2359c" providerId="ADAL" clId="{202B32BF-F537-4888-A58A-AA697CD12382}" dt="2023-05-31T12:29:40.568" v="745" actId="338"/>
          <ac:grpSpMkLst>
            <pc:docMk/>
            <pc:sldMk cId="1133017025" sldId="2719"/>
            <ac:grpSpMk id="3" creationId="{E222192D-BD22-4CC3-B792-239AFB77C011}"/>
          </ac:grpSpMkLst>
        </pc:grpChg>
        <pc:picChg chg="add del">
          <ac:chgData name="Strachota Karel" userId="d04a6001-f529-4a72-91a4-0ebbc8c2359c" providerId="ADAL" clId="{202B32BF-F537-4888-A58A-AA697CD12382}" dt="2023-05-31T12:29:40.568" v="745" actId="338"/>
          <ac:picMkLst>
            <pc:docMk/>
            <pc:sldMk cId="1133017025" sldId="2719"/>
            <ac:picMk id="2" creationId="{AF8D69A9-D5E6-4BC2-8F5F-E73AFB148275}"/>
          </ac:picMkLst>
        </pc:picChg>
      </pc:sldChg>
      <pc:sldChg chg="addSp delSp modSp add">
        <pc:chgData name="Strachota Karel" userId="d04a6001-f529-4a72-91a4-0ebbc8c2359c" providerId="ADAL" clId="{202B32BF-F537-4888-A58A-AA697CD12382}" dt="2023-05-31T12:30:40.196" v="751" actId="338"/>
        <pc:sldMkLst>
          <pc:docMk/>
          <pc:sldMk cId="3040063112" sldId="2720"/>
        </pc:sldMkLst>
        <pc:spChg chg="topLvl">
          <ac:chgData name="Strachota Karel" userId="d04a6001-f529-4a72-91a4-0ebbc8c2359c" providerId="ADAL" clId="{202B32BF-F537-4888-A58A-AA697CD12382}" dt="2023-05-31T12:30:35.390" v="749" actId="478"/>
          <ac:spMkLst>
            <pc:docMk/>
            <pc:sldMk cId="3040063112" sldId="2720"/>
            <ac:spMk id="4" creationId="{F6BE29B9-8767-4A59-9E54-825C34E98930}"/>
          </ac:spMkLst>
        </pc:spChg>
        <pc:grpChg chg="del mod">
          <ac:chgData name="Strachota Karel" userId="d04a6001-f529-4a72-91a4-0ebbc8c2359c" providerId="ADAL" clId="{202B32BF-F537-4888-A58A-AA697CD12382}" dt="2023-05-31T12:30:35.390" v="749" actId="478"/>
          <ac:grpSpMkLst>
            <pc:docMk/>
            <pc:sldMk cId="3040063112" sldId="2720"/>
            <ac:grpSpMk id="3" creationId="{30B6065E-4B56-48BC-837A-175C1595B39E}"/>
          </ac:grpSpMkLst>
        </pc:grpChg>
        <pc:grpChg chg="mod">
          <ac:chgData name="Strachota Karel" userId="d04a6001-f529-4a72-91a4-0ebbc8c2359c" providerId="ADAL" clId="{202B32BF-F537-4888-A58A-AA697CD12382}" dt="2023-05-31T12:30:40.196" v="751" actId="338"/>
          <ac:grpSpMkLst>
            <pc:docMk/>
            <pc:sldMk cId="3040063112" sldId="2720"/>
            <ac:grpSpMk id="6" creationId="{351BD224-D47A-4D95-84FD-FA38202890EC}"/>
          </ac:grpSpMkLst>
        </pc:grpChg>
        <pc:picChg chg="add del">
          <ac:chgData name="Strachota Karel" userId="d04a6001-f529-4a72-91a4-0ebbc8c2359c" providerId="ADAL" clId="{202B32BF-F537-4888-A58A-AA697CD12382}" dt="2023-05-31T12:30:10.439" v="748" actId="338"/>
          <ac:picMkLst>
            <pc:docMk/>
            <pc:sldMk cId="3040063112" sldId="2720"/>
            <ac:picMk id="2" creationId="{64EECAA3-B290-4700-8536-B14DCC6464CF}"/>
          </ac:picMkLst>
        </pc:picChg>
        <pc:picChg chg="add del">
          <ac:chgData name="Strachota Karel" userId="d04a6001-f529-4a72-91a4-0ebbc8c2359c" providerId="ADAL" clId="{202B32BF-F537-4888-A58A-AA697CD12382}" dt="2023-05-31T12:30:40.196" v="751" actId="338"/>
          <ac:picMkLst>
            <pc:docMk/>
            <pc:sldMk cId="3040063112" sldId="2720"/>
            <ac:picMk id="5" creationId="{3188D330-23E8-4452-A0FC-69A04A5BE9D1}"/>
          </ac:picMkLst>
        </pc:picChg>
        <pc:picChg chg="del topLvl">
          <ac:chgData name="Strachota Karel" userId="d04a6001-f529-4a72-91a4-0ebbc8c2359c" providerId="ADAL" clId="{202B32BF-F537-4888-A58A-AA697CD12382}" dt="2023-05-31T12:30:35.390" v="749" actId="478"/>
          <ac:picMkLst>
            <pc:docMk/>
            <pc:sldMk cId="3040063112" sldId="2720"/>
            <ac:picMk id="14341" creationId="{3D2AFB30-5148-4CDD-AD72-7336318773DC}"/>
          </ac:picMkLst>
        </pc:picChg>
      </pc:sldChg>
      <pc:sldChg chg="addSp delSp modSp add">
        <pc:chgData name="Strachota Karel" userId="d04a6001-f529-4a72-91a4-0ebbc8c2359c" providerId="ADAL" clId="{202B32BF-F537-4888-A58A-AA697CD12382}" dt="2023-05-31T12:31:18.785" v="754" actId="338"/>
        <pc:sldMkLst>
          <pc:docMk/>
          <pc:sldMk cId="1669093647" sldId="2721"/>
        </pc:sldMkLst>
        <pc:grpChg chg="mod">
          <ac:chgData name="Strachota Karel" userId="d04a6001-f529-4a72-91a4-0ebbc8c2359c" providerId="ADAL" clId="{202B32BF-F537-4888-A58A-AA697CD12382}" dt="2023-05-31T12:31:18.785" v="754" actId="338"/>
          <ac:grpSpMkLst>
            <pc:docMk/>
            <pc:sldMk cId="1669093647" sldId="2721"/>
            <ac:grpSpMk id="3" creationId="{54E731AB-5D6B-4790-82AF-D52C318A9A40}"/>
          </ac:grpSpMkLst>
        </pc:grpChg>
        <pc:picChg chg="add del">
          <ac:chgData name="Strachota Karel" userId="d04a6001-f529-4a72-91a4-0ebbc8c2359c" providerId="ADAL" clId="{202B32BF-F537-4888-A58A-AA697CD12382}" dt="2023-05-31T12:31:18.785" v="754" actId="338"/>
          <ac:picMkLst>
            <pc:docMk/>
            <pc:sldMk cId="1669093647" sldId="2721"/>
            <ac:picMk id="2" creationId="{FA02814A-19F0-444B-8D4C-D65A0812D354}"/>
          </ac:picMkLst>
        </pc:picChg>
      </pc:sldChg>
      <pc:sldChg chg="addSp delSp modSp add">
        <pc:chgData name="Strachota Karel" userId="d04a6001-f529-4a72-91a4-0ebbc8c2359c" providerId="ADAL" clId="{202B32BF-F537-4888-A58A-AA697CD12382}" dt="2023-05-31T12:32:49.789" v="773" actId="1035"/>
        <pc:sldMkLst>
          <pc:docMk/>
          <pc:sldMk cId="4025830489" sldId="2722"/>
        </pc:sldMkLst>
        <pc:grpChg chg="mod">
          <ac:chgData name="Strachota Karel" userId="d04a6001-f529-4a72-91a4-0ebbc8c2359c" providerId="ADAL" clId="{202B32BF-F537-4888-A58A-AA697CD12382}" dt="2023-05-31T12:32:49.789" v="773" actId="1035"/>
          <ac:grpSpMkLst>
            <pc:docMk/>
            <pc:sldMk cId="4025830489" sldId="2722"/>
            <ac:grpSpMk id="3" creationId="{DD91B813-48E9-43C5-8F41-7225777328D7}"/>
          </ac:grpSpMkLst>
        </pc:grpChg>
        <pc:picChg chg="add del mod">
          <ac:chgData name="Strachota Karel" userId="d04a6001-f529-4a72-91a4-0ebbc8c2359c" providerId="ADAL" clId="{202B32BF-F537-4888-A58A-AA697CD12382}" dt="2023-05-31T12:32:32.897" v="758" actId="338"/>
          <ac:picMkLst>
            <pc:docMk/>
            <pc:sldMk cId="4025830489" sldId="2722"/>
            <ac:picMk id="2" creationId="{E9FE6950-269B-4FD1-8F26-B024731D1958}"/>
          </ac:picMkLst>
        </pc:picChg>
      </pc:sldChg>
      <pc:sldChg chg="add del">
        <pc:chgData name="Strachota Karel" userId="d04a6001-f529-4a72-91a4-0ebbc8c2359c" providerId="ADAL" clId="{202B32BF-F537-4888-A58A-AA697CD12382}" dt="2023-06-01T08:29:21.698" v="780" actId="2696"/>
        <pc:sldMkLst>
          <pc:docMk/>
          <pc:sldMk cId="2527251958" sldId="2723"/>
        </pc:sldMkLst>
      </pc:sldChg>
      <pc:sldChg chg="delSp modSp add">
        <pc:chgData name="Strachota Karel" userId="d04a6001-f529-4a72-91a4-0ebbc8c2359c" providerId="ADAL" clId="{202B32BF-F537-4888-A58A-AA697CD12382}" dt="2023-06-01T09:02:03.216" v="928" actId="14100"/>
        <pc:sldMkLst>
          <pc:docMk/>
          <pc:sldMk cId="3565592930" sldId="2723"/>
        </pc:sldMkLst>
        <pc:grpChg chg="del">
          <ac:chgData name="Strachota Karel" userId="d04a6001-f529-4a72-91a4-0ebbc8c2359c" providerId="ADAL" clId="{202B32BF-F537-4888-A58A-AA697CD12382}" dt="2023-06-01T09:01:54.247" v="925" actId="478"/>
          <ac:grpSpMkLst>
            <pc:docMk/>
            <pc:sldMk cId="3565592930" sldId="2723"/>
            <ac:grpSpMk id="5" creationId="{8BEC9E98-FEE9-49F9-810A-D34D34A05A07}"/>
          </ac:grpSpMkLst>
        </pc:grpChg>
        <pc:grpChg chg="mod">
          <ac:chgData name="Strachota Karel" userId="d04a6001-f529-4a72-91a4-0ebbc8c2359c" providerId="ADAL" clId="{202B32BF-F537-4888-A58A-AA697CD12382}" dt="2023-06-01T09:02:03.216" v="928" actId="14100"/>
          <ac:grpSpMkLst>
            <pc:docMk/>
            <pc:sldMk cId="3565592930" sldId="2723"/>
            <ac:grpSpMk id="8" creationId="{9DB8848A-4E24-4096-90D6-1B4267504990}"/>
          </ac:grpSpMkLst>
        </pc:grpChg>
      </pc:sldChg>
      <pc:sldChg chg="add del">
        <pc:chgData name="Strachota Karel" userId="d04a6001-f529-4a72-91a4-0ebbc8c2359c" providerId="ADAL" clId="{202B32BF-F537-4888-A58A-AA697CD12382}" dt="2023-06-01T09:08:24.967" v="949" actId="2696"/>
        <pc:sldMkLst>
          <pc:docMk/>
          <pc:sldMk cId="895152136" sldId="2724"/>
        </pc:sldMkLst>
      </pc:sldChg>
      <pc:sldChg chg="addSp delSp modSp add">
        <pc:chgData name="Strachota Karel" userId="d04a6001-f529-4a72-91a4-0ebbc8c2359c" providerId="ADAL" clId="{202B32BF-F537-4888-A58A-AA697CD12382}" dt="2023-06-01T09:24:20.695" v="994" actId="14100"/>
        <pc:sldMkLst>
          <pc:docMk/>
          <pc:sldMk cId="2185422649" sldId="2724"/>
        </pc:sldMkLst>
        <pc:grpChg chg="mod">
          <ac:chgData name="Strachota Karel" userId="d04a6001-f529-4a72-91a4-0ebbc8c2359c" providerId="ADAL" clId="{202B32BF-F537-4888-A58A-AA697CD12382}" dt="2023-06-01T09:24:20.695" v="994" actId="14100"/>
          <ac:grpSpMkLst>
            <pc:docMk/>
            <pc:sldMk cId="2185422649" sldId="2724"/>
            <ac:grpSpMk id="6" creationId="{DC0C9776-0551-4FD3-B113-D8BCDD24D93F}"/>
          </ac:grpSpMkLst>
        </pc:grpChg>
        <pc:picChg chg="add del">
          <ac:chgData name="Strachota Karel" userId="d04a6001-f529-4a72-91a4-0ebbc8c2359c" providerId="ADAL" clId="{202B32BF-F537-4888-A58A-AA697CD12382}" dt="2023-06-01T09:24:08.194" v="991" actId="338"/>
          <ac:picMkLst>
            <pc:docMk/>
            <pc:sldMk cId="2185422649" sldId="2724"/>
            <ac:picMk id="5" creationId="{368A095C-AACE-49DE-BCCE-8CD9E95BE022}"/>
          </ac:picMkLst>
        </pc:picChg>
      </pc:sldChg>
      <pc:sldChg chg="add del">
        <pc:chgData name="Strachota Karel" userId="d04a6001-f529-4a72-91a4-0ebbc8c2359c" providerId="ADAL" clId="{202B32BF-F537-4888-A58A-AA697CD12382}" dt="2023-06-01T09:09:28.220" v="954"/>
        <pc:sldMkLst>
          <pc:docMk/>
          <pc:sldMk cId="2273476786" sldId="2724"/>
        </pc:sldMkLst>
      </pc:sldChg>
    </pc:docChg>
  </pc:docChgLst>
  <pc:docChgLst>
    <pc:chgData name="Strachota Karel" userId="d04a6001-f529-4a72-91a4-0ebbc8c2359c" providerId="ADAL" clId="{EEA223E8-F596-4202-B165-B3363696667A}"/>
    <pc:docChg chg="undo redo custSel addSld delSld modSld sldOrd modMainMaster">
      <pc:chgData name="Strachota Karel" userId="d04a6001-f529-4a72-91a4-0ebbc8c2359c" providerId="ADAL" clId="{EEA223E8-F596-4202-B165-B3363696667A}" dt="2023-05-30T10:21:36.961" v="1130" actId="2711"/>
      <pc:docMkLst>
        <pc:docMk/>
      </pc:docMkLst>
      <pc:sldChg chg="addSp delSp modSp ord">
        <pc:chgData name="Strachota Karel" userId="d04a6001-f529-4a72-91a4-0ebbc8c2359c" providerId="ADAL" clId="{EEA223E8-F596-4202-B165-B3363696667A}" dt="2023-05-30T09:38:16.391" v="811" actId="6549"/>
        <pc:sldMkLst>
          <pc:docMk/>
          <pc:sldMk cId="2374683290" sldId="264"/>
        </pc:sldMkLst>
        <pc:spChg chg="mod">
          <ac:chgData name="Strachota Karel" userId="d04a6001-f529-4a72-91a4-0ebbc8c2359c" providerId="ADAL" clId="{EEA223E8-F596-4202-B165-B3363696667A}" dt="2023-05-29T10:02:54.703" v="63" actId="1076"/>
          <ac:spMkLst>
            <pc:docMk/>
            <pc:sldMk cId="2374683290" sldId="264"/>
            <ac:spMk id="3" creationId="{DEE6775E-9624-4BAF-88BC-DEEC71B71736}"/>
          </ac:spMkLst>
        </pc:spChg>
        <pc:spChg chg="mod">
          <ac:chgData name="Strachota Karel" userId="d04a6001-f529-4a72-91a4-0ebbc8c2359c" providerId="ADAL" clId="{EEA223E8-F596-4202-B165-B3363696667A}" dt="2023-05-30T09:38:16.391" v="811" actId="6549"/>
          <ac:spMkLst>
            <pc:docMk/>
            <pc:sldMk cId="2374683290" sldId="264"/>
            <ac:spMk id="4" creationId="{AE783CAA-C6D4-49CC-9CCD-B4D2FD377CA4}"/>
          </ac:spMkLst>
        </pc:spChg>
        <pc:picChg chg="add">
          <ac:chgData name="Strachota Karel" userId="d04a6001-f529-4a72-91a4-0ebbc8c2359c" providerId="ADAL" clId="{EEA223E8-F596-4202-B165-B3363696667A}" dt="2023-05-29T10:23:50.722" v="145"/>
          <ac:picMkLst>
            <pc:docMk/>
            <pc:sldMk cId="2374683290" sldId="264"/>
            <ac:picMk id="6" creationId="{26A4DE3A-3259-499F-AF8E-45B19499C9FA}"/>
          </ac:picMkLst>
        </pc:picChg>
        <pc:picChg chg="del">
          <ac:chgData name="Strachota Karel" userId="d04a6001-f529-4a72-91a4-0ebbc8c2359c" providerId="ADAL" clId="{EEA223E8-F596-4202-B165-B3363696667A}" dt="2023-05-29T14:46:37.427" v="288"/>
          <ac:picMkLst>
            <pc:docMk/>
            <pc:sldMk cId="2374683290" sldId="264"/>
            <ac:picMk id="7" creationId="{4FB39CA8-7088-4009-89C3-C48BA63C6618}"/>
          </ac:picMkLst>
        </pc:picChg>
        <pc:picChg chg="del">
          <ac:chgData name="Strachota Karel" userId="d04a6001-f529-4a72-91a4-0ebbc8c2359c" providerId="ADAL" clId="{EEA223E8-F596-4202-B165-B3363696667A}" dt="2023-05-29T14:49:51.779" v="295"/>
          <ac:picMkLst>
            <pc:docMk/>
            <pc:sldMk cId="2374683290" sldId="264"/>
            <ac:picMk id="8" creationId="{9ACF39B6-BCFB-47E7-8837-EECB656A8ED7}"/>
          </ac:picMkLst>
        </pc:picChg>
      </pc:sldChg>
      <pc:sldChg chg="modSp ord">
        <pc:chgData name="Strachota Karel" userId="d04a6001-f529-4a72-91a4-0ebbc8c2359c" providerId="ADAL" clId="{EEA223E8-F596-4202-B165-B3363696667A}" dt="2023-05-30T08:55:44.532" v="479" actId="20577"/>
        <pc:sldMkLst>
          <pc:docMk/>
          <pc:sldMk cId="3023804267" sldId="296"/>
        </pc:sldMkLst>
        <pc:spChg chg="mod">
          <ac:chgData name="Strachota Karel" userId="d04a6001-f529-4a72-91a4-0ebbc8c2359c" providerId="ADAL" clId="{EEA223E8-F596-4202-B165-B3363696667A}" dt="2023-05-30T08:55:44.532" v="479" actId="20577"/>
          <ac:spMkLst>
            <pc:docMk/>
            <pc:sldMk cId="3023804267" sldId="296"/>
            <ac:spMk id="3" creationId="{ABDA9F49-5B40-4DB1-9FD8-52AF60AE3D7C}"/>
          </ac:spMkLst>
        </pc:spChg>
      </pc:sldChg>
      <pc:sldChg chg="addSp modSp">
        <pc:chgData name="Strachota Karel" userId="d04a6001-f529-4a72-91a4-0ebbc8c2359c" providerId="ADAL" clId="{EEA223E8-F596-4202-B165-B3363696667A}" dt="2023-05-29T10:32:11.978" v="286" actId="1076"/>
        <pc:sldMkLst>
          <pc:docMk/>
          <pc:sldMk cId="3024246148" sldId="300"/>
        </pc:sldMkLst>
        <pc:spChg chg="add mod">
          <ac:chgData name="Strachota Karel" userId="d04a6001-f529-4a72-91a4-0ebbc8c2359c" providerId="ADAL" clId="{EEA223E8-F596-4202-B165-B3363696667A}" dt="2023-05-29T10:32:11.978" v="286" actId="1076"/>
          <ac:spMkLst>
            <pc:docMk/>
            <pc:sldMk cId="3024246148" sldId="300"/>
            <ac:spMk id="2" creationId="{7379A33C-B6D6-422A-84E9-4ACF81076CCB}"/>
          </ac:spMkLst>
        </pc:spChg>
        <pc:picChg chg="mod">
          <ac:chgData name="Strachota Karel" userId="d04a6001-f529-4a72-91a4-0ebbc8c2359c" providerId="ADAL" clId="{EEA223E8-F596-4202-B165-B3363696667A}" dt="2023-05-29T10:32:08.569" v="285" actId="14100"/>
          <ac:picMkLst>
            <pc:docMk/>
            <pc:sldMk cId="3024246148" sldId="300"/>
            <ac:picMk id="7" creationId="{A5C0DCD4-18B3-49CE-86E9-238CC09D26BF}"/>
          </ac:picMkLst>
        </pc:picChg>
        <pc:picChg chg="mod">
          <ac:chgData name="Strachota Karel" userId="d04a6001-f529-4a72-91a4-0ebbc8c2359c" providerId="ADAL" clId="{EEA223E8-F596-4202-B165-B3363696667A}" dt="2023-05-29T10:31:19.231" v="278" actId="1076"/>
          <ac:picMkLst>
            <pc:docMk/>
            <pc:sldMk cId="3024246148" sldId="300"/>
            <ac:picMk id="11" creationId="{3C644770-BDE4-4CFC-812D-8C4921ABE050}"/>
          </ac:picMkLst>
        </pc:picChg>
        <pc:picChg chg="mod">
          <ac:chgData name="Strachota Karel" userId="d04a6001-f529-4a72-91a4-0ebbc8c2359c" providerId="ADAL" clId="{EEA223E8-F596-4202-B165-B3363696667A}" dt="2023-05-29T10:32:06.017" v="284" actId="14100"/>
          <ac:picMkLst>
            <pc:docMk/>
            <pc:sldMk cId="3024246148" sldId="300"/>
            <ac:picMk id="13" creationId="{2B9D8338-1D93-4058-A7E3-5A8757AD05F7}"/>
          </ac:picMkLst>
        </pc:picChg>
      </pc:sldChg>
      <pc:sldChg chg="modSp add del setBg modAnim">
        <pc:chgData name="Strachota Karel" userId="d04a6001-f529-4a72-91a4-0ebbc8c2359c" providerId="ADAL" clId="{EEA223E8-F596-4202-B165-B3363696667A}" dt="2023-05-29T10:28:42.237" v="233" actId="6549"/>
        <pc:sldMkLst>
          <pc:docMk/>
          <pc:sldMk cId="2333689209" sldId="306"/>
        </pc:sldMkLst>
        <pc:spChg chg="mod">
          <ac:chgData name="Strachota Karel" userId="d04a6001-f529-4a72-91a4-0ebbc8c2359c" providerId="ADAL" clId="{EEA223E8-F596-4202-B165-B3363696667A}" dt="2023-05-29T10:28:42.237" v="233" actId="6549"/>
          <ac:spMkLst>
            <pc:docMk/>
            <pc:sldMk cId="2333689209" sldId="306"/>
            <ac:spMk id="7" creationId="{00000000-0000-0000-0000-000000000000}"/>
          </ac:spMkLst>
        </pc:spChg>
      </pc:sldChg>
      <pc:sldChg chg="modSp add del setBg">
        <pc:chgData name="Strachota Karel" userId="d04a6001-f529-4a72-91a4-0ebbc8c2359c" providerId="ADAL" clId="{EEA223E8-F596-4202-B165-B3363696667A}" dt="2023-05-29T10:28:32.016" v="232" actId="113"/>
        <pc:sldMkLst>
          <pc:docMk/>
          <pc:sldMk cId="1185291198" sldId="307"/>
        </pc:sldMkLst>
        <pc:spChg chg="mod">
          <ac:chgData name="Strachota Karel" userId="d04a6001-f529-4a72-91a4-0ebbc8c2359c" providerId="ADAL" clId="{EEA223E8-F596-4202-B165-B3363696667A}" dt="2023-05-29T10:28:32.016" v="232" actId="113"/>
          <ac:spMkLst>
            <pc:docMk/>
            <pc:sldMk cId="1185291198" sldId="307"/>
            <ac:spMk id="7" creationId="{00000000-0000-0000-0000-000000000000}"/>
          </ac:spMkLst>
        </pc:spChg>
      </pc:sldChg>
      <pc:sldChg chg="modSp add del setBg">
        <pc:chgData name="Strachota Karel" userId="d04a6001-f529-4a72-91a4-0ebbc8c2359c" providerId="ADAL" clId="{EEA223E8-F596-4202-B165-B3363696667A}" dt="2023-05-29T10:29:35.091" v="239" actId="207"/>
        <pc:sldMkLst>
          <pc:docMk/>
          <pc:sldMk cId="3569320973" sldId="309"/>
        </pc:sldMkLst>
        <pc:spChg chg="mod">
          <ac:chgData name="Strachota Karel" userId="d04a6001-f529-4a72-91a4-0ebbc8c2359c" providerId="ADAL" clId="{EEA223E8-F596-4202-B165-B3363696667A}" dt="2023-05-29T10:29:35.091" v="239" actId="207"/>
          <ac:spMkLst>
            <pc:docMk/>
            <pc:sldMk cId="3569320973" sldId="309"/>
            <ac:spMk id="7" creationId="{00000000-0000-0000-0000-000000000000}"/>
          </ac:spMkLst>
        </pc:spChg>
      </pc:sldChg>
      <pc:sldChg chg="modSp add">
        <pc:chgData name="Strachota Karel" userId="d04a6001-f529-4a72-91a4-0ebbc8c2359c" providerId="ADAL" clId="{EEA223E8-F596-4202-B165-B3363696667A}" dt="2023-05-29T10:08:26.477" v="83" actId="1076"/>
        <pc:sldMkLst>
          <pc:docMk/>
          <pc:sldMk cId="3759376666" sldId="351"/>
        </pc:sldMkLst>
        <pc:spChg chg="mod">
          <ac:chgData name="Strachota Karel" userId="d04a6001-f529-4a72-91a4-0ebbc8c2359c" providerId="ADAL" clId="{EEA223E8-F596-4202-B165-B3363696667A}" dt="2023-05-29T10:08:10.913" v="82" actId="2711"/>
          <ac:spMkLst>
            <pc:docMk/>
            <pc:sldMk cId="3759376666" sldId="351"/>
            <ac:spMk id="6" creationId="{E4BABB3C-7943-40F0-ADE4-45F386AE6A0D}"/>
          </ac:spMkLst>
        </pc:spChg>
        <pc:spChg chg="mod">
          <ac:chgData name="Strachota Karel" userId="d04a6001-f529-4a72-91a4-0ebbc8c2359c" providerId="ADAL" clId="{EEA223E8-F596-4202-B165-B3363696667A}" dt="2023-05-29T10:08:26.477" v="83" actId="1076"/>
          <ac:spMkLst>
            <pc:docMk/>
            <pc:sldMk cId="3759376666" sldId="351"/>
            <ac:spMk id="297" creationId="{00000000-0000-0000-0000-000000000000}"/>
          </ac:spMkLst>
        </pc:spChg>
      </pc:sldChg>
      <pc:sldChg chg="addSp delSp modSp add">
        <pc:chgData name="Strachota Karel" userId="d04a6001-f529-4a72-91a4-0ebbc8c2359c" providerId="ADAL" clId="{EEA223E8-F596-4202-B165-B3363696667A}" dt="2023-05-29T10:14:17.711" v="94" actId="478"/>
        <pc:sldMkLst>
          <pc:docMk/>
          <pc:sldMk cId="931633100" sldId="353"/>
        </pc:sldMkLst>
        <pc:spChg chg="del">
          <ac:chgData name="Strachota Karel" userId="d04a6001-f529-4a72-91a4-0ebbc8c2359c" providerId="ADAL" clId="{EEA223E8-F596-4202-B165-B3363696667A}" dt="2023-05-29T10:14:15.796" v="93" actId="478"/>
          <ac:spMkLst>
            <pc:docMk/>
            <pc:sldMk cId="931633100" sldId="353"/>
            <ac:spMk id="2" creationId="{88D6D66F-0B4B-4681-8F10-20FF8B98544E}"/>
          </ac:spMkLst>
        </pc:spChg>
        <pc:spChg chg="del">
          <ac:chgData name="Strachota Karel" userId="d04a6001-f529-4a72-91a4-0ebbc8c2359c" providerId="ADAL" clId="{EEA223E8-F596-4202-B165-B3363696667A}" dt="2023-05-29T10:14:17.711" v="94" actId="478"/>
          <ac:spMkLst>
            <pc:docMk/>
            <pc:sldMk cId="931633100" sldId="353"/>
            <ac:spMk id="3" creationId="{5C6EFDB7-7114-49C8-AEBA-A3A37B70B213}"/>
          </ac:spMkLst>
        </pc:spChg>
        <pc:picChg chg="add mod">
          <ac:chgData name="Strachota Karel" userId="d04a6001-f529-4a72-91a4-0ebbc8c2359c" providerId="ADAL" clId="{EEA223E8-F596-4202-B165-B3363696667A}" dt="2023-05-29T10:14:12.612" v="92" actId="14100"/>
          <ac:picMkLst>
            <pc:docMk/>
            <pc:sldMk cId="931633100" sldId="353"/>
            <ac:picMk id="4" creationId="{3CC8EBF3-6C41-44D7-9ACC-CA6255A959E2}"/>
          </ac:picMkLst>
        </pc:picChg>
      </pc:sldChg>
      <pc:sldChg chg="modSp add">
        <pc:chgData name="Strachota Karel" userId="d04a6001-f529-4a72-91a4-0ebbc8c2359c" providerId="ADAL" clId="{EEA223E8-F596-4202-B165-B3363696667A}" dt="2023-05-30T09:38:55.720" v="815" actId="207"/>
        <pc:sldMkLst>
          <pc:docMk/>
          <pc:sldMk cId="596969906" sldId="1739"/>
        </pc:sldMkLst>
        <pc:spChg chg="mod">
          <ac:chgData name="Strachota Karel" userId="d04a6001-f529-4a72-91a4-0ebbc8c2359c" providerId="ADAL" clId="{EEA223E8-F596-4202-B165-B3363696667A}" dt="2023-05-30T09:36:34.997" v="798" actId="1076"/>
          <ac:spMkLst>
            <pc:docMk/>
            <pc:sldMk cId="596969906" sldId="1739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8:55.720" v="815" actId="207"/>
          <ac:spMkLst>
            <pc:docMk/>
            <pc:sldMk cId="596969906" sldId="1739"/>
            <ac:spMk id="4" creationId="{663B30B3-B61C-425D-A651-500BBEEA7F31}"/>
          </ac:spMkLst>
        </pc:spChg>
      </pc:sldChg>
      <pc:sldChg chg="modSp add">
        <pc:chgData name="Strachota Karel" userId="d04a6001-f529-4a72-91a4-0ebbc8c2359c" providerId="ADAL" clId="{EEA223E8-F596-4202-B165-B3363696667A}" dt="2023-05-30T09:32:35.893" v="770" actId="1076"/>
        <pc:sldMkLst>
          <pc:docMk/>
          <pc:sldMk cId="1643106278" sldId="2497"/>
        </pc:sldMkLst>
        <pc:spChg chg="mod">
          <ac:chgData name="Strachota Karel" userId="d04a6001-f529-4a72-91a4-0ebbc8c2359c" providerId="ADAL" clId="{EEA223E8-F596-4202-B165-B3363696667A}" dt="2023-05-30T09:23:11.592" v="680" actId="1076"/>
          <ac:spMkLst>
            <pc:docMk/>
            <pc:sldMk cId="1643106278" sldId="2497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2:35.893" v="770" actId="1076"/>
          <ac:spMkLst>
            <pc:docMk/>
            <pc:sldMk cId="1643106278" sldId="2497"/>
            <ac:spMk id="8" creationId="{F5D83320-F7B2-404F-AE11-B2EEFCBB5481}"/>
          </ac:spMkLst>
        </pc:spChg>
      </pc:sldChg>
      <pc:sldChg chg="modSp add">
        <pc:chgData name="Strachota Karel" userId="d04a6001-f529-4a72-91a4-0ebbc8c2359c" providerId="ADAL" clId="{EEA223E8-F596-4202-B165-B3363696667A}" dt="2023-05-30T09:32:00.820" v="764" actId="1076"/>
        <pc:sldMkLst>
          <pc:docMk/>
          <pc:sldMk cId="1731427814" sldId="2502"/>
        </pc:sldMkLst>
        <pc:spChg chg="mod">
          <ac:chgData name="Strachota Karel" userId="d04a6001-f529-4a72-91a4-0ebbc8c2359c" providerId="ADAL" clId="{EEA223E8-F596-4202-B165-B3363696667A}" dt="2023-05-30T09:24:38.652" v="700" actId="1076"/>
          <ac:spMkLst>
            <pc:docMk/>
            <pc:sldMk cId="1731427814" sldId="2502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1:54.525" v="763" actId="1076"/>
          <ac:spMkLst>
            <pc:docMk/>
            <pc:sldMk cId="1731427814" sldId="2502"/>
            <ac:spMk id="3" creationId="{17D678BD-6571-5AA7-6CAF-0C5B8384C9AF}"/>
          </ac:spMkLst>
        </pc:spChg>
        <pc:spChg chg="mod">
          <ac:chgData name="Strachota Karel" userId="d04a6001-f529-4a72-91a4-0ebbc8c2359c" providerId="ADAL" clId="{EEA223E8-F596-4202-B165-B3363696667A}" dt="2023-05-30T09:32:00.820" v="764" actId="1076"/>
          <ac:spMkLst>
            <pc:docMk/>
            <pc:sldMk cId="1731427814" sldId="2502"/>
            <ac:spMk id="8" creationId="{F5D83320-F7B2-404F-AE11-B2EEFCBB5481}"/>
          </ac:spMkLst>
        </pc:spChg>
        <pc:spChg chg="mod">
          <ac:chgData name="Strachota Karel" userId="d04a6001-f529-4a72-91a4-0ebbc8c2359c" providerId="ADAL" clId="{EEA223E8-F596-4202-B165-B3363696667A}" dt="2023-05-30T09:31:54.525" v="763" actId="1076"/>
          <ac:spMkLst>
            <pc:docMk/>
            <pc:sldMk cId="1731427814" sldId="2502"/>
            <ac:spMk id="10" creationId="{83054B1D-EC24-21BC-F88C-A3028DDD7BD0}"/>
          </ac:spMkLst>
        </pc:spChg>
        <pc:grpChg chg="mod">
          <ac:chgData name="Strachota Karel" userId="d04a6001-f529-4a72-91a4-0ebbc8c2359c" providerId="ADAL" clId="{EEA223E8-F596-4202-B165-B3363696667A}" dt="2023-05-30T09:31:54.525" v="763" actId="1076"/>
          <ac:grpSpMkLst>
            <pc:docMk/>
            <pc:sldMk cId="1731427814" sldId="2502"/>
            <ac:grpSpMk id="9" creationId="{3606706F-87EE-172C-854E-F411764B8DE2}"/>
          </ac:grpSpMkLst>
        </pc:grpChg>
        <pc:graphicFrameChg chg="mod">
          <ac:chgData name="Strachota Karel" userId="d04a6001-f529-4a72-91a4-0ebbc8c2359c" providerId="ADAL" clId="{EEA223E8-F596-4202-B165-B3363696667A}" dt="2023-05-30T09:31:54.525" v="763" actId="1076"/>
          <ac:graphicFrameMkLst>
            <pc:docMk/>
            <pc:sldMk cId="1731427814" sldId="2502"/>
            <ac:graphicFrameMk id="4" creationId="{FCCBA01D-D528-AE3F-200B-4E24D05A4E01}"/>
          </ac:graphicFrameMkLst>
        </pc:graphicFrameChg>
        <pc:graphicFrameChg chg="mod">
          <ac:chgData name="Strachota Karel" userId="d04a6001-f529-4a72-91a4-0ebbc8c2359c" providerId="ADAL" clId="{EEA223E8-F596-4202-B165-B3363696667A}" dt="2023-05-30T09:31:54.525" v="763" actId="1076"/>
          <ac:graphicFrameMkLst>
            <pc:docMk/>
            <pc:sldMk cId="1731427814" sldId="2502"/>
            <ac:graphicFrameMk id="7" creationId="{B27AF26E-ED34-75DD-AC2A-A925CD22CF11}"/>
          </ac:graphicFrameMkLst>
        </pc:graphicFrameChg>
        <pc:graphicFrameChg chg="mod">
          <ac:chgData name="Strachota Karel" userId="d04a6001-f529-4a72-91a4-0ebbc8c2359c" providerId="ADAL" clId="{EEA223E8-F596-4202-B165-B3363696667A}" dt="2023-05-30T09:31:54.525" v="763" actId="1076"/>
          <ac:graphicFrameMkLst>
            <pc:docMk/>
            <pc:sldMk cId="1731427814" sldId="2502"/>
            <ac:graphicFrameMk id="11" creationId="{F8D7BA4E-D805-CD5B-1506-348FC4396B95}"/>
          </ac:graphicFrameMkLst>
        </pc:graphicFrameChg>
        <pc:picChg chg="mod">
          <ac:chgData name="Strachota Karel" userId="d04a6001-f529-4a72-91a4-0ebbc8c2359c" providerId="ADAL" clId="{EEA223E8-F596-4202-B165-B3363696667A}" dt="2023-05-30T09:31:54.525" v="763" actId="1076"/>
          <ac:picMkLst>
            <pc:docMk/>
            <pc:sldMk cId="1731427814" sldId="2502"/>
            <ac:picMk id="5" creationId="{FD7D9899-7C99-8604-C1DF-BF25FF218976}"/>
          </ac:picMkLst>
        </pc:picChg>
        <pc:picChg chg="mod">
          <ac:chgData name="Strachota Karel" userId="d04a6001-f529-4a72-91a4-0ebbc8c2359c" providerId="ADAL" clId="{EEA223E8-F596-4202-B165-B3363696667A}" dt="2023-05-30T09:31:54.525" v="763" actId="1076"/>
          <ac:picMkLst>
            <pc:docMk/>
            <pc:sldMk cId="1731427814" sldId="2502"/>
            <ac:picMk id="29" creationId="{4390196C-7379-2254-3418-0BC28D64DF80}"/>
          </ac:picMkLst>
        </pc:picChg>
        <pc:picChg chg="mod">
          <ac:chgData name="Strachota Karel" userId="d04a6001-f529-4a72-91a4-0ebbc8c2359c" providerId="ADAL" clId="{EEA223E8-F596-4202-B165-B3363696667A}" dt="2023-05-30T09:31:54.525" v="763" actId="1076"/>
          <ac:picMkLst>
            <pc:docMk/>
            <pc:sldMk cId="1731427814" sldId="2502"/>
            <ac:picMk id="30" creationId="{14C5CF1E-776B-D76A-5534-727EB83AB3E6}"/>
          </ac:picMkLst>
        </pc:picChg>
        <pc:picChg chg="mod">
          <ac:chgData name="Strachota Karel" userId="d04a6001-f529-4a72-91a4-0ebbc8c2359c" providerId="ADAL" clId="{EEA223E8-F596-4202-B165-B3363696667A}" dt="2023-05-30T09:31:54.525" v="763" actId="1076"/>
          <ac:picMkLst>
            <pc:docMk/>
            <pc:sldMk cId="1731427814" sldId="2502"/>
            <ac:picMk id="31" creationId="{DF0DC9ED-4EF5-C64D-3EAA-D0D60F7EB3C8}"/>
          </ac:picMkLst>
        </pc:picChg>
      </pc:sldChg>
      <pc:sldChg chg="modSp add">
        <pc:chgData name="Strachota Karel" userId="d04a6001-f529-4a72-91a4-0ebbc8c2359c" providerId="ADAL" clId="{EEA223E8-F596-4202-B165-B3363696667A}" dt="2023-05-30T09:32:12.809" v="765" actId="1076"/>
        <pc:sldMkLst>
          <pc:docMk/>
          <pc:sldMk cId="2807743692" sldId="2512"/>
        </pc:sldMkLst>
        <pc:spChg chg="mod">
          <ac:chgData name="Strachota Karel" userId="d04a6001-f529-4a72-91a4-0ebbc8c2359c" providerId="ADAL" clId="{EEA223E8-F596-4202-B165-B3363696667A}" dt="2023-05-30T09:23:59.413" v="693" actId="1036"/>
          <ac:spMkLst>
            <pc:docMk/>
            <pc:sldMk cId="2807743692" sldId="2512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2:12.809" v="765" actId="1076"/>
          <ac:spMkLst>
            <pc:docMk/>
            <pc:sldMk cId="2807743692" sldId="2512"/>
            <ac:spMk id="8" creationId="{F5D83320-F7B2-404F-AE11-B2EEFCBB5481}"/>
          </ac:spMkLst>
        </pc:spChg>
      </pc:sldChg>
      <pc:sldChg chg="modSp add">
        <pc:chgData name="Strachota Karel" userId="d04a6001-f529-4a72-91a4-0ebbc8c2359c" providerId="ADAL" clId="{EEA223E8-F596-4202-B165-B3363696667A}" dt="2023-05-30T09:30:34.937" v="750" actId="14100"/>
        <pc:sldMkLst>
          <pc:docMk/>
          <pc:sldMk cId="2306612241" sldId="2513"/>
        </pc:sldMkLst>
        <pc:spChg chg="mod">
          <ac:chgData name="Strachota Karel" userId="d04a6001-f529-4a72-91a4-0ebbc8c2359c" providerId="ADAL" clId="{EEA223E8-F596-4202-B165-B3363696667A}" dt="2023-05-30T09:22:20.819" v="678" actId="255"/>
          <ac:spMkLst>
            <pc:docMk/>
            <pc:sldMk cId="2306612241" sldId="2513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0:34.937" v="750" actId="14100"/>
          <ac:spMkLst>
            <pc:docMk/>
            <pc:sldMk cId="2306612241" sldId="2513"/>
            <ac:spMk id="8" creationId="{F5D83320-F7B2-404F-AE11-B2EEFCBB5481}"/>
          </ac:spMkLst>
        </pc:spChg>
      </pc:sldChg>
      <pc:sldChg chg="addSp modSp add">
        <pc:chgData name="Strachota Karel" userId="d04a6001-f529-4a72-91a4-0ebbc8c2359c" providerId="ADAL" clId="{EEA223E8-F596-4202-B165-B3363696667A}" dt="2023-05-30T09:09:14.160" v="591" actId="20577"/>
        <pc:sldMkLst>
          <pc:docMk/>
          <pc:sldMk cId="2992518347" sldId="2515"/>
        </pc:sldMkLst>
        <pc:spChg chg="mod">
          <ac:chgData name="Strachota Karel" userId="d04a6001-f529-4a72-91a4-0ebbc8c2359c" providerId="ADAL" clId="{EEA223E8-F596-4202-B165-B3363696667A}" dt="2023-05-30T09:04:48.642" v="540" actId="1076"/>
          <ac:spMkLst>
            <pc:docMk/>
            <pc:sldMk cId="2992518347" sldId="2515"/>
            <ac:spMk id="2" creationId="{00000000-0000-0000-0000-000000000000}"/>
          </ac:spMkLst>
        </pc:spChg>
        <pc:spChg chg="add mod">
          <ac:chgData name="Strachota Karel" userId="d04a6001-f529-4a72-91a4-0ebbc8c2359c" providerId="ADAL" clId="{EEA223E8-F596-4202-B165-B3363696667A}" dt="2023-05-30T09:09:14.160" v="591" actId="20577"/>
          <ac:spMkLst>
            <pc:docMk/>
            <pc:sldMk cId="2992518347" sldId="2515"/>
            <ac:spMk id="5" creationId="{C2AABBF9-6051-4870-AC5E-95DD8BE32342}"/>
          </ac:spMkLst>
        </pc:spChg>
        <pc:spChg chg="mod">
          <ac:chgData name="Strachota Karel" userId="d04a6001-f529-4a72-91a4-0ebbc8c2359c" providerId="ADAL" clId="{EEA223E8-F596-4202-B165-B3363696667A}" dt="2023-05-30T09:08:13.590" v="577" actId="14100"/>
          <ac:spMkLst>
            <pc:docMk/>
            <pc:sldMk cId="2992518347" sldId="2515"/>
            <ac:spMk id="6" creationId="{46B8226C-7A86-4FB5-8E92-66D63C45AF59}"/>
          </ac:spMkLst>
        </pc:spChg>
        <pc:spChg chg="mod">
          <ac:chgData name="Strachota Karel" userId="d04a6001-f529-4a72-91a4-0ebbc8c2359c" providerId="ADAL" clId="{EEA223E8-F596-4202-B165-B3363696667A}" dt="2023-05-30T09:06:43.136" v="565" actId="1076"/>
          <ac:spMkLst>
            <pc:docMk/>
            <pc:sldMk cId="2992518347" sldId="2515"/>
            <ac:spMk id="17" creationId="{57888774-12F7-0BD3-E7A0-220540668370}"/>
          </ac:spMkLst>
        </pc:spChg>
        <pc:spChg chg="mod">
          <ac:chgData name="Strachota Karel" userId="d04a6001-f529-4a72-91a4-0ebbc8c2359c" providerId="ADAL" clId="{EEA223E8-F596-4202-B165-B3363696667A}" dt="2023-05-30T09:06:43.136" v="565" actId="1076"/>
          <ac:spMkLst>
            <pc:docMk/>
            <pc:sldMk cId="2992518347" sldId="2515"/>
            <ac:spMk id="18" creationId="{DB484295-7696-8BE0-B978-5BAC8221A59E}"/>
          </ac:spMkLst>
        </pc:spChg>
        <pc:spChg chg="mod">
          <ac:chgData name="Strachota Karel" userId="d04a6001-f529-4a72-91a4-0ebbc8c2359c" providerId="ADAL" clId="{EEA223E8-F596-4202-B165-B3363696667A}" dt="2023-05-30T09:08:13.590" v="577" actId="14100"/>
          <ac:spMkLst>
            <pc:docMk/>
            <pc:sldMk cId="2992518347" sldId="2515"/>
            <ac:spMk id="20" creationId="{9DAF74CE-F811-D1B0-DF2C-C74C137BF089}"/>
          </ac:spMkLst>
        </pc:spChg>
        <pc:graphicFrameChg chg="mod">
          <ac:chgData name="Strachota Karel" userId="d04a6001-f529-4a72-91a4-0ebbc8c2359c" providerId="ADAL" clId="{EEA223E8-F596-4202-B165-B3363696667A}" dt="2023-05-30T09:08:13.590" v="577" actId="14100"/>
          <ac:graphicFrameMkLst>
            <pc:docMk/>
            <pc:sldMk cId="2992518347" sldId="2515"/>
            <ac:graphicFrameMk id="3" creationId="{646D487E-1BD5-4E5E-ABED-DD6C7C130113}"/>
          </ac:graphicFrameMkLst>
        </pc:graphicFrameChg>
        <pc:graphicFrameChg chg="mod modGraphic">
          <ac:chgData name="Strachota Karel" userId="d04a6001-f529-4a72-91a4-0ebbc8c2359c" providerId="ADAL" clId="{EEA223E8-F596-4202-B165-B3363696667A}" dt="2023-05-30T09:08:13.590" v="577" actId="14100"/>
          <ac:graphicFrameMkLst>
            <pc:docMk/>
            <pc:sldMk cId="2992518347" sldId="2515"/>
            <ac:graphicFrameMk id="4" creationId="{47FFBBB2-1F8A-61D7-517E-3CE0D98EA10D}"/>
          </ac:graphicFrameMkLst>
        </pc:graphicFrameChg>
        <pc:graphicFrameChg chg="mod modGraphic">
          <ac:chgData name="Strachota Karel" userId="d04a6001-f529-4a72-91a4-0ebbc8c2359c" providerId="ADAL" clId="{EEA223E8-F596-4202-B165-B3363696667A}" dt="2023-05-30T09:08:13.590" v="577" actId="14100"/>
          <ac:graphicFrameMkLst>
            <pc:docMk/>
            <pc:sldMk cId="2992518347" sldId="2515"/>
            <ac:graphicFrameMk id="7" creationId="{C04AD583-C773-2055-FD8A-27CB3C5E6863}"/>
          </ac:graphicFrameMkLst>
        </pc:graphicFrameChg>
        <pc:graphicFrameChg chg="mod modGraphic">
          <ac:chgData name="Strachota Karel" userId="d04a6001-f529-4a72-91a4-0ebbc8c2359c" providerId="ADAL" clId="{EEA223E8-F596-4202-B165-B3363696667A}" dt="2023-05-30T09:08:13.590" v="577" actId="14100"/>
          <ac:graphicFrameMkLst>
            <pc:docMk/>
            <pc:sldMk cId="2992518347" sldId="2515"/>
            <ac:graphicFrameMk id="14" creationId="{92748CE7-F0B1-1013-FAE8-7047F6D0AB5D}"/>
          </ac:graphicFrameMkLst>
        </pc:graphicFrameChg>
        <pc:graphicFrameChg chg="mod modGraphic">
          <ac:chgData name="Strachota Karel" userId="d04a6001-f529-4a72-91a4-0ebbc8c2359c" providerId="ADAL" clId="{EEA223E8-F596-4202-B165-B3363696667A}" dt="2023-05-30T09:08:13.590" v="577" actId="14100"/>
          <ac:graphicFrameMkLst>
            <pc:docMk/>
            <pc:sldMk cId="2992518347" sldId="2515"/>
            <ac:graphicFrameMk id="19" creationId="{26902D40-B049-798C-FD9E-B9464C9933AB}"/>
          </ac:graphicFrameMkLst>
        </pc:graphicFrameChg>
        <pc:cxnChg chg="mod">
          <ac:chgData name="Strachota Karel" userId="d04a6001-f529-4a72-91a4-0ebbc8c2359c" providerId="ADAL" clId="{EEA223E8-F596-4202-B165-B3363696667A}" dt="2023-05-30T09:08:13.590" v="577" actId="14100"/>
          <ac:cxnSpMkLst>
            <pc:docMk/>
            <pc:sldMk cId="2992518347" sldId="2515"/>
            <ac:cxnSpMk id="22" creationId="{ACBC36E1-A241-BF36-1703-EFA107080A6E}"/>
          </ac:cxnSpMkLst>
        </pc:cxnChg>
        <pc:cxnChg chg="mod">
          <ac:chgData name="Strachota Karel" userId="d04a6001-f529-4a72-91a4-0ebbc8c2359c" providerId="ADAL" clId="{EEA223E8-F596-4202-B165-B3363696667A}" dt="2023-05-30T09:08:13.590" v="577" actId="14100"/>
          <ac:cxnSpMkLst>
            <pc:docMk/>
            <pc:sldMk cId="2992518347" sldId="2515"/>
            <ac:cxnSpMk id="23" creationId="{6E82CFDE-0354-926D-11E5-EDB648E682AE}"/>
          </ac:cxnSpMkLst>
        </pc:cxnChg>
        <pc:cxnChg chg="mod">
          <ac:chgData name="Strachota Karel" userId="d04a6001-f529-4a72-91a4-0ebbc8c2359c" providerId="ADAL" clId="{EEA223E8-F596-4202-B165-B3363696667A}" dt="2023-05-30T09:08:13.590" v="577" actId="14100"/>
          <ac:cxnSpMkLst>
            <pc:docMk/>
            <pc:sldMk cId="2992518347" sldId="2515"/>
            <ac:cxnSpMk id="24" creationId="{FF56FED8-87EE-5380-96EA-464DA16E4E48}"/>
          </ac:cxnSpMkLst>
        </pc:cxnChg>
        <pc:cxnChg chg="mod">
          <ac:chgData name="Strachota Karel" userId="d04a6001-f529-4a72-91a4-0ebbc8c2359c" providerId="ADAL" clId="{EEA223E8-F596-4202-B165-B3363696667A}" dt="2023-05-30T09:08:13.590" v="577" actId="14100"/>
          <ac:cxnSpMkLst>
            <pc:docMk/>
            <pc:sldMk cId="2992518347" sldId="2515"/>
            <ac:cxnSpMk id="25" creationId="{205279EE-488C-340A-7A0E-AA9EC074B6E1}"/>
          </ac:cxnSpMkLst>
        </pc:cxnChg>
      </pc:sldChg>
      <pc:sldChg chg="modSp add">
        <pc:chgData name="Strachota Karel" userId="d04a6001-f529-4a72-91a4-0ebbc8c2359c" providerId="ADAL" clId="{EEA223E8-F596-4202-B165-B3363696667A}" dt="2023-05-30T09:36:21.463" v="796" actId="1076"/>
        <pc:sldMkLst>
          <pc:docMk/>
          <pc:sldMk cId="1680164519" sldId="2526"/>
        </pc:sldMkLst>
        <pc:spChg chg="mod">
          <ac:chgData name="Strachota Karel" userId="d04a6001-f529-4a72-91a4-0ebbc8c2359c" providerId="ADAL" clId="{EEA223E8-F596-4202-B165-B3363696667A}" dt="2023-05-30T09:36:21.463" v="796" actId="1076"/>
          <ac:spMkLst>
            <pc:docMk/>
            <pc:sldMk cId="1680164519" sldId="2526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09:58.647" v="593" actId="14100"/>
          <ac:spMkLst>
            <pc:docMk/>
            <pc:sldMk cId="1680164519" sldId="2526"/>
            <ac:spMk id="5" creationId="{0E8C76E6-2429-6C6A-D764-DA99FEBD6EC1}"/>
          </ac:spMkLst>
        </pc:spChg>
        <pc:spChg chg="mod">
          <ac:chgData name="Strachota Karel" userId="d04a6001-f529-4a72-91a4-0ebbc8c2359c" providerId="ADAL" clId="{EEA223E8-F596-4202-B165-B3363696667A}" dt="2023-05-30T09:09:58.647" v="593" actId="14100"/>
          <ac:spMkLst>
            <pc:docMk/>
            <pc:sldMk cId="1680164519" sldId="2526"/>
            <ac:spMk id="6" creationId="{46B8226C-7A86-4FB5-8E92-66D63C45AF59}"/>
          </ac:spMkLst>
        </pc:spChg>
        <pc:spChg chg="mod">
          <ac:chgData name="Strachota Karel" userId="d04a6001-f529-4a72-91a4-0ebbc8c2359c" providerId="ADAL" clId="{EEA223E8-F596-4202-B165-B3363696667A}" dt="2023-05-30T09:35:56.074" v="795" actId="113"/>
          <ac:spMkLst>
            <pc:docMk/>
            <pc:sldMk cId="1680164519" sldId="2526"/>
            <ac:spMk id="8" creationId="{F5D83320-F7B2-404F-AE11-B2EEFCBB5481}"/>
          </ac:spMkLst>
        </pc:spChg>
        <pc:spChg chg="mod">
          <ac:chgData name="Strachota Karel" userId="d04a6001-f529-4a72-91a4-0ebbc8c2359c" providerId="ADAL" clId="{EEA223E8-F596-4202-B165-B3363696667A}" dt="2023-05-30T09:09:58.647" v="593" actId="14100"/>
          <ac:spMkLst>
            <pc:docMk/>
            <pc:sldMk cId="1680164519" sldId="2526"/>
            <ac:spMk id="19" creationId="{C515B6FB-7C62-7684-9C12-15B974CD8F7E}"/>
          </ac:spMkLst>
        </pc:spChg>
        <pc:graphicFrameChg chg="mod">
          <ac:chgData name="Strachota Karel" userId="d04a6001-f529-4a72-91a4-0ebbc8c2359c" providerId="ADAL" clId="{EEA223E8-F596-4202-B165-B3363696667A}" dt="2023-05-30T09:10:46.675" v="604" actId="1076"/>
          <ac:graphicFrameMkLst>
            <pc:docMk/>
            <pc:sldMk cId="1680164519" sldId="2526"/>
            <ac:graphicFrameMk id="3" creationId="{646D487E-1BD5-4E5E-ABED-DD6C7C130113}"/>
          </ac:graphicFrameMkLst>
        </pc:graphicFrameChg>
        <pc:graphicFrameChg chg="mod">
          <ac:chgData name="Strachota Karel" userId="d04a6001-f529-4a72-91a4-0ebbc8c2359c" providerId="ADAL" clId="{EEA223E8-F596-4202-B165-B3363696667A}" dt="2023-05-30T09:09:58.647" v="593" actId="14100"/>
          <ac:graphicFrameMkLst>
            <pc:docMk/>
            <pc:sldMk cId="1680164519" sldId="2526"/>
            <ac:graphicFrameMk id="4" creationId="{E90299D4-3872-87AC-B4F6-2FCF72D1E233}"/>
          </ac:graphicFrameMkLst>
        </pc:graphicFrameChg>
      </pc:sldChg>
      <pc:sldChg chg="addSp delSp modSp add">
        <pc:chgData name="Strachota Karel" userId="d04a6001-f529-4a72-91a4-0ebbc8c2359c" providerId="ADAL" clId="{EEA223E8-F596-4202-B165-B3363696667A}" dt="2023-05-30T09:41:36.700" v="816" actId="1076"/>
        <pc:sldMkLst>
          <pc:docMk/>
          <pc:sldMk cId="554894054" sldId="2528"/>
        </pc:sldMkLst>
        <pc:spChg chg="del">
          <ac:chgData name="Strachota Karel" userId="d04a6001-f529-4a72-91a4-0ebbc8c2359c" providerId="ADAL" clId="{EEA223E8-F596-4202-B165-B3363696667A}" dt="2023-05-30T09:11:30.974" v="624" actId="478"/>
          <ac:spMkLst>
            <pc:docMk/>
            <pc:sldMk cId="554894054" sldId="2528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5:22.374" v="790" actId="1076"/>
          <ac:spMkLst>
            <pc:docMk/>
            <pc:sldMk cId="554894054" sldId="2528"/>
            <ac:spMk id="8" creationId="{F5D83320-F7B2-404F-AE11-B2EEFCBB5481}"/>
          </ac:spMkLst>
        </pc:spChg>
        <pc:spChg chg="add mod">
          <ac:chgData name="Strachota Karel" userId="d04a6001-f529-4a72-91a4-0ebbc8c2359c" providerId="ADAL" clId="{EEA223E8-F596-4202-B165-B3363696667A}" dt="2023-05-30T09:41:36.700" v="816" actId="1076"/>
          <ac:spMkLst>
            <pc:docMk/>
            <pc:sldMk cId="554894054" sldId="2528"/>
            <ac:spMk id="9" creationId="{8A1F897B-5778-438F-8BCD-48D92E894D53}"/>
          </ac:spMkLst>
        </pc:spChg>
        <pc:spChg chg="add del mod">
          <ac:chgData name="Strachota Karel" userId="d04a6001-f529-4a72-91a4-0ebbc8c2359c" providerId="ADAL" clId="{EEA223E8-F596-4202-B165-B3363696667A}" dt="2023-05-30T09:11:45.908" v="626" actId="478"/>
          <ac:spMkLst>
            <pc:docMk/>
            <pc:sldMk cId="554894054" sldId="2528"/>
            <ac:spMk id="10" creationId="{999CA650-A7AC-4AC7-B5E9-055DE4E496A6}"/>
          </ac:spMkLst>
        </pc:spChg>
      </pc:sldChg>
      <pc:sldChg chg="modSp add">
        <pc:chgData name="Strachota Karel" userId="d04a6001-f529-4a72-91a4-0ebbc8c2359c" providerId="ADAL" clId="{EEA223E8-F596-4202-B165-B3363696667A}" dt="2023-05-30T09:34:04.093" v="780" actId="1076"/>
        <pc:sldMkLst>
          <pc:docMk/>
          <pc:sldMk cId="3979699618" sldId="2533"/>
        </pc:sldMkLst>
        <pc:spChg chg="mod">
          <ac:chgData name="Strachota Karel" userId="d04a6001-f529-4a72-91a4-0ebbc8c2359c" providerId="ADAL" clId="{EEA223E8-F596-4202-B165-B3363696667A}" dt="2023-05-30T09:34:02.089" v="779" actId="1076"/>
          <ac:spMkLst>
            <pc:docMk/>
            <pc:sldMk cId="3979699618" sldId="2533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3:54.652" v="777" actId="1076"/>
          <ac:spMkLst>
            <pc:docMk/>
            <pc:sldMk cId="3979699618" sldId="2533"/>
            <ac:spMk id="3" creationId="{BE66E493-83E5-4001-B9F6-FA71E7579060}"/>
          </ac:spMkLst>
        </pc:spChg>
        <pc:spChg chg="mod">
          <ac:chgData name="Strachota Karel" userId="d04a6001-f529-4a72-91a4-0ebbc8c2359c" providerId="ADAL" clId="{EEA223E8-F596-4202-B165-B3363696667A}" dt="2023-05-30T09:33:54.652" v="777" actId="1076"/>
          <ac:spMkLst>
            <pc:docMk/>
            <pc:sldMk cId="3979699618" sldId="2533"/>
            <ac:spMk id="5" creationId="{0E8C76E6-2429-6C6A-D764-DA99FEBD6EC1}"/>
          </ac:spMkLst>
        </pc:spChg>
        <pc:spChg chg="mod">
          <ac:chgData name="Strachota Karel" userId="d04a6001-f529-4a72-91a4-0ebbc8c2359c" providerId="ADAL" clId="{EEA223E8-F596-4202-B165-B3363696667A}" dt="2023-05-30T09:33:54.652" v="777" actId="1076"/>
          <ac:spMkLst>
            <pc:docMk/>
            <pc:sldMk cId="3979699618" sldId="2533"/>
            <ac:spMk id="6" creationId="{46B8226C-7A86-4FB5-8E92-66D63C45AF59}"/>
          </ac:spMkLst>
        </pc:spChg>
        <pc:spChg chg="mod">
          <ac:chgData name="Strachota Karel" userId="d04a6001-f529-4a72-91a4-0ebbc8c2359c" providerId="ADAL" clId="{EEA223E8-F596-4202-B165-B3363696667A}" dt="2023-05-30T09:34:04.093" v="780" actId="1076"/>
          <ac:spMkLst>
            <pc:docMk/>
            <pc:sldMk cId="3979699618" sldId="2533"/>
            <ac:spMk id="8" creationId="{F5D83320-F7B2-404F-AE11-B2EEFCBB5481}"/>
          </ac:spMkLst>
        </pc:spChg>
        <pc:spChg chg="mod">
          <ac:chgData name="Strachota Karel" userId="d04a6001-f529-4a72-91a4-0ebbc8c2359c" providerId="ADAL" clId="{EEA223E8-F596-4202-B165-B3363696667A}" dt="2023-05-30T09:33:54.652" v="777" actId="1076"/>
          <ac:spMkLst>
            <pc:docMk/>
            <pc:sldMk cId="3979699618" sldId="2533"/>
            <ac:spMk id="16" creationId="{A57264C8-FAB8-43D4-8BE0-B58B50EB3236}"/>
          </ac:spMkLst>
        </pc:spChg>
        <pc:spChg chg="mod">
          <ac:chgData name="Strachota Karel" userId="d04a6001-f529-4a72-91a4-0ebbc8c2359c" providerId="ADAL" clId="{EEA223E8-F596-4202-B165-B3363696667A}" dt="2023-05-30T09:33:54.652" v="777" actId="1076"/>
          <ac:spMkLst>
            <pc:docMk/>
            <pc:sldMk cId="3979699618" sldId="2533"/>
            <ac:spMk id="17" creationId="{B0483504-014D-4B19-8D63-595243D7504D}"/>
          </ac:spMkLst>
        </pc:spChg>
        <pc:spChg chg="mod">
          <ac:chgData name="Strachota Karel" userId="d04a6001-f529-4a72-91a4-0ebbc8c2359c" providerId="ADAL" clId="{EEA223E8-F596-4202-B165-B3363696667A}" dt="2023-05-30T09:33:54.652" v="777" actId="1076"/>
          <ac:spMkLst>
            <pc:docMk/>
            <pc:sldMk cId="3979699618" sldId="2533"/>
            <ac:spMk id="18" creationId="{7A289BC4-541C-4DE2-B144-011771275064}"/>
          </ac:spMkLst>
        </pc:spChg>
        <pc:spChg chg="mod">
          <ac:chgData name="Strachota Karel" userId="d04a6001-f529-4a72-91a4-0ebbc8c2359c" providerId="ADAL" clId="{EEA223E8-F596-4202-B165-B3363696667A}" dt="2023-05-30T09:33:54.652" v="777" actId="1076"/>
          <ac:spMkLst>
            <pc:docMk/>
            <pc:sldMk cId="3979699618" sldId="2533"/>
            <ac:spMk id="19" creationId="{C515B6FB-7C62-7684-9C12-15B974CD8F7E}"/>
          </ac:spMkLst>
        </pc:spChg>
        <pc:graphicFrameChg chg="mod">
          <ac:chgData name="Strachota Karel" userId="d04a6001-f529-4a72-91a4-0ebbc8c2359c" providerId="ADAL" clId="{EEA223E8-F596-4202-B165-B3363696667A}" dt="2023-05-30T09:33:54.652" v="777" actId="1076"/>
          <ac:graphicFrameMkLst>
            <pc:docMk/>
            <pc:sldMk cId="3979699618" sldId="2533"/>
            <ac:graphicFrameMk id="14" creationId="{600221F3-C8DF-4EDB-8AD8-72DBE35F8B06}"/>
          </ac:graphicFrameMkLst>
        </pc:graphicFrameChg>
        <pc:graphicFrameChg chg="mod">
          <ac:chgData name="Strachota Karel" userId="d04a6001-f529-4a72-91a4-0ebbc8c2359c" providerId="ADAL" clId="{EEA223E8-F596-4202-B165-B3363696667A}" dt="2023-05-30T09:33:54.652" v="777" actId="1076"/>
          <ac:graphicFrameMkLst>
            <pc:docMk/>
            <pc:sldMk cId="3979699618" sldId="2533"/>
            <ac:graphicFrameMk id="15" creationId="{FBA7C420-7636-4A3D-90C9-C079C08C2268}"/>
          </ac:graphicFrameMkLst>
        </pc:graphicFrameChg>
      </pc:sldChg>
      <pc:sldChg chg="modSp add">
        <pc:chgData name="Strachota Karel" userId="d04a6001-f529-4a72-91a4-0ebbc8c2359c" providerId="ADAL" clId="{EEA223E8-F596-4202-B165-B3363696667A}" dt="2023-05-30T09:34:48.396" v="785" actId="113"/>
        <pc:sldMkLst>
          <pc:docMk/>
          <pc:sldMk cId="1126211800" sldId="2538"/>
        </pc:sldMkLst>
        <pc:spChg chg="mod">
          <ac:chgData name="Strachota Karel" userId="d04a6001-f529-4a72-91a4-0ebbc8c2359c" providerId="ADAL" clId="{EEA223E8-F596-4202-B165-B3363696667A}" dt="2023-05-30T09:12:23.617" v="631" actId="1076"/>
          <ac:spMkLst>
            <pc:docMk/>
            <pc:sldMk cId="1126211800" sldId="2538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4:48.396" v="785" actId="113"/>
          <ac:spMkLst>
            <pc:docMk/>
            <pc:sldMk cId="1126211800" sldId="2538"/>
            <ac:spMk id="65" creationId="{00000000-0000-0000-0000-000000000000}"/>
          </ac:spMkLst>
        </pc:spChg>
        <pc:graphicFrameChg chg="mod">
          <ac:chgData name="Strachota Karel" userId="d04a6001-f529-4a72-91a4-0ebbc8c2359c" providerId="ADAL" clId="{EEA223E8-F596-4202-B165-B3363696667A}" dt="2023-05-30T09:14:10.593" v="647" actId="1076"/>
          <ac:graphicFrameMkLst>
            <pc:docMk/>
            <pc:sldMk cId="1126211800" sldId="2538"/>
            <ac:graphicFrameMk id="3" creationId="{3A664047-D13C-4A13-897B-33F5934D13A5}"/>
          </ac:graphicFrameMkLst>
        </pc:graphicFrameChg>
      </pc:sldChg>
      <pc:sldChg chg="modSp add">
        <pc:chgData name="Strachota Karel" userId="d04a6001-f529-4a72-91a4-0ebbc8c2359c" providerId="ADAL" clId="{EEA223E8-F596-4202-B165-B3363696667A}" dt="2023-05-30T09:53:26.415" v="856" actId="1076"/>
        <pc:sldMkLst>
          <pc:docMk/>
          <pc:sldMk cId="3089390097" sldId="2585"/>
        </pc:sldMkLst>
        <pc:spChg chg="mod">
          <ac:chgData name="Strachota Karel" userId="d04a6001-f529-4a72-91a4-0ebbc8c2359c" providerId="ADAL" clId="{EEA223E8-F596-4202-B165-B3363696667A}" dt="2023-05-30T09:53:14.893" v="855" actId="1076"/>
          <ac:spMkLst>
            <pc:docMk/>
            <pc:sldMk cId="3089390097" sldId="2585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53:05.533" v="854" actId="113"/>
          <ac:spMkLst>
            <pc:docMk/>
            <pc:sldMk cId="3089390097" sldId="2585"/>
            <ac:spMk id="3" creationId="{8EF987C4-635A-C852-E732-8ACF555CD994}"/>
          </ac:spMkLst>
        </pc:spChg>
        <pc:spChg chg="mod">
          <ac:chgData name="Strachota Karel" userId="d04a6001-f529-4a72-91a4-0ebbc8c2359c" providerId="ADAL" clId="{EEA223E8-F596-4202-B165-B3363696667A}" dt="2023-05-30T09:53:26.415" v="856" actId="1076"/>
          <ac:spMkLst>
            <pc:docMk/>
            <pc:sldMk cId="3089390097" sldId="2585"/>
            <ac:spMk id="11" creationId="{78726FFA-8366-51F7-95D4-0A4675DE9FFF}"/>
          </ac:spMkLst>
        </pc:spChg>
        <pc:graphicFrameChg chg="mod">
          <ac:chgData name="Strachota Karel" userId="d04a6001-f529-4a72-91a4-0ebbc8c2359c" providerId="ADAL" clId="{EEA223E8-F596-4202-B165-B3363696667A}" dt="2023-05-30T09:53:26.415" v="856" actId="1076"/>
          <ac:graphicFrameMkLst>
            <pc:docMk/>
            <pc:sldMk cId="3089390097" sldId="2585"/>
            <ac:graphicFrameMk id="7" creationId="{3C78A9C8-C51D-7E5E-7DA1-6363B0F8123F}"/>
          </ac:graphicFrameMkLst>
        </pc:graphicFrameChg>
        <pc:graphicFrameChg chg="mod">
          <ac:chgData name="Strachota Karel" userId="d04a6001-f529-4a72-91a4-0ebbc8c2359c" providerId="ADAL" clId="{EEA223E8-F596-4202-B165-B3363696667A}" dt="2023-05-30T09:53:26.415" v="856" actId="1076"/>
          <ac:graphicFrameMkLst>
            <pc:docMk/>
            <pc:sldMk cId="3089390097" sldId="2585"/>
            <ac:graphicFrameMk id="10" creationId="{A6157607-BF18-00A1-9547-996450BA25D4}"/>
          </ac:graphicFrameMkLst>
        </pc:graphicFrameChg>
      </pc:sldChg>
      <pc:sldChg chg="addSp delSp modSp add">
        <pc:chgData name="Strachota Karel" userId="d04a6001-f529-4a72-91a4-0ebbc8c2359c" providerId="ADAL" clId="{EEA223E8-F596-4202-B165-B3363696667A}" dt="2023-05-30T09:30:42.869" v="751" actId="113"/>
        <pc:sldMkLst>
          <pc:docMk/>
          <pc:sldMk cId="630130014" sldId="2605"/>
        </pc:sldMkLst>
        <pc:spChg chg="mod">
          <ac:chgData name="Strachota Karel" userId="d04a6001-f529-4a72-91a4-0ebbc8c2359c" providerId="ADAL" clId="{EEA223E8-F596-4202-B165-B3363696667A}" dt="2023-05-30T09:27:46.905" v="729" actId="1076"/>
          <ac:spMkLst>
            <pc:docMk/>
            <pc:sldMk cId="630130014" sldId="2605"/>
            <ac:spMk id="2" creationId="{00000000-0000-0000-0000-000000000000}"/>
          </ac:spMkLst>
        </pc:spChg>
        <pc:spChg chg="add del mod">
          <ac:chgData name="Strachota Karel" userId="d04a6001-f529-4a72-91a4-0ebbc8c2359c" providerId="ADAL" clId="{EEA223E8-F596-4202-B165-B3363696667A}" dt="2023-05-30T09:27:40.384" v="728"/>
          <ac:spMkLst>
            <pc:docMk/>
            <pc:sldMk cId="630130014" sldId="2605"/>
            <ac:spMk id="4" creationId="{BE6DFC18-BF13-485C-82A3-CBE642D50C8D}"/>
          </ac:spMkLst>
        </pc:spChg>
        <pc:spChg chg="mod">
          <ac:chgData name="Strachota Karel" userId="d04a6001-f529-4a72-91a4-0ebbc8c2359c" providerId="ADAL" clId="{EEA223E8-F596-4202-B165-B3363696667A}" dt="2023-05-30T09:30:42.869" v="751" actId="113"/>
          <ac:spMkLst>
            <pc:docMk/>
            <pc:sldMk cId="630130014" sldId="2605"/>
            <ac:spMk id="8" creationId="{F5D83320-F7B2-404F-AE11-B2EEFCBB5481}"/>
          </ac:spMkLst>
        </pc:spChg>
      </pc:sldChg>
      <pc:sldChg chg="delSp modSp ord">
        <pc:chgData name="Strachota Karel" userId="d04a6001-f529-4a72-91a4-0ebbc8c2359c" providerId="ADAL" clId="{EEA223E8-F596-4202-B165-B3363696667A}" dt="2023-05-30T09:43:50.024" v="820" actId="1076"/>
        <pc:sldMkLst>
          <pc:docMk/>
          <pc:sldMk cId="2805498451" sldId="2694"/>
        </pc:sldMkLst>
        <pc:spChg chg="mod">
          <ac:chgData name="Strachota Karel" userId="d04a6001-f529-4a72-91a4-0ebbc8c2359c" providerId="ADAL" clId="{EEA223E8-F596-4202-B165-B3363696667A}" dt="2023-05-30T09:43:50.024" v="820" actId="1076"/>
          <ac:spMkLst>
            <pc:docMk/>
            <pc:sldMk cId="2805498451" sldId="2694"/>
            <ac:spMk id="2" creationId="{1577EF9E-EB96-800D-733B-0AE8AE8DAFFD}"/>
          </ac:spMkLst>
        </pc:spChg>
        <pc:spChg chg="mod">
          <ac:chgData name="Strachota Karel" userId="d04a6001-f529-4a72-91a4-0ebbc8c2359c" providerId="ADAL" clId="{EEA223E8-F596-4202-B165-B3363696667A}" dt="2023-05-30T09:43:41.359" v="819" actId="1076"/>
          <ac:spMkLst>
            <pc:docMk/>
            <pc:sldMk cId="2805498451" sldId="2694"/>
            <ac:spMk id="8" creationId="{939ACB0A-28E7-42E6-A1D9-76883C385008}"/>
          </ac:spMkLst>
        </pc:spChg>
        <pc:spChg chg="del mod">
          <ac:chgData name="Strachota Karel" userId="d04a6001-f529-4a72-91a4-0ebbc8c2359c" providerId="ADAL" clId="{EEA223E8-F596-4202-B165-B3363696667A}" dt="2023-05-30T08:58:48.994" v="507" actId="478"/>
          <ac:spMkLst>
            <pc:docMk/>
            <pc:sldMk cId="2805498451" sldId="2694"/>
            <ac:spMk id="11" creationId="{E6B9FAD1-C761-CB08-8261-CB15E951F844}"/>
          </ac:spMkLst>
        </pc:spChg>
        <pc:spChg chg="mod">
          <ac:chgData name="Strachota Karel" userId="d04a6001-f529-4a72-91a4-0ebbc8c2359c" providerId="ADAL" clId="{EEA223E8-F596-4202-B165-B3363696667A}" dt="2023-05-30T09:43:41.359" v="819" actId="1076"/>
          <ac:spMkLst>
            <pc:docMk/>
            <pc:sldMk cId="2805498451" sldId="2694"/>
            <ac:spMk id="14" creationId="{7E81C544-0066-FD04-1D3F-FBCD8732EDB4}"/>
          </ac:spMkLst>
        </pc:spChg>
        <pc:spChg chg="mod">
          <ac:chgData name="Strachota Karel" userId="d04a6001-f529-4a72-91a4-0ebbc8c2359c" providerId="ADAL" clId="{EEA223E8-F596-4202-B165-B3363696667A}" dt="2023-05-30T09:43:41.359" v="819" actId="1076"/>
          <ac:spMkLst>
            <pc:docMk/>
            <pc:sldMk cId="2805498451" sldId="2694"/>
            <ac:spMk id="16" creationId="{AFB6D8E5-7F34-6B90-CA59-D03A8A618761}"/>
          </ac:spMkLst>
        </pc:spChg>
        <pc:picChg chg="mod">
          <ac:chgData name="Strachota Karel" userId="d04a6001-f529-4a72-91a4-0ebbc8c2359c" providerId="ADAL" clId="{EEA223E8-F596-4202-B165-B3363696667A}" dt="2023-05-30T09:43:41.359" v="819" actId="1076"/>
          <ac:picMkLst>
            <pc:docMk/>
            <pc:sldMk cId="2805498451" sldId="2694"/>
            <ac:picMk id="10" creationId="{00000000-0000-0000-0000-000000000000}"/>
          </ac:picMkLst>
        </pc:picChg>
      </pc:sldChg>
      <pc:sldChg chg="addSp delSp modSp add">
        <pc:chgData name="Strachota Karel" userId="d04a6001-f529-4a72-91a4-0ebbc8c2359c" providerId="ADAL" clId="{EEA223E8-F596-4202-B165-B3363696667A}" dt="2023-05-30T09:13:25.057" v="644" actId="14100"/>
        <pc:sldMkLst>
          <pc:docMk/>
          <pc:sldMk cId="3368689889" sldId="2695"/>
        </pc:sldMkLst>
        <pc:spChg chg="mod">
          <ac:chgData name="Strachota Karel" userId="d04a6001-f529-4a72-91a4-0ebbc8c2359c" providerId="ADAL" clId="{EEA223E8-F596-4202-B165-B3363696667A}" dt="2023-05-30T09:13:25.057" v="644" actId="14100"/>
          <ac:spMkLst>
            <pc:docMk/>
            <pc:sldMk cId="3368689889" sldId="2695"/>
            <ac:spMk id="3" creationId="{5B5F6CA4-F333-46C1-AD43-EC20E9E56934}"/>
          </ac:spMkLst>
        </pc:spChg>
        <pc:spChg chg="add del">
          <ac:chgData name="Strachota Karel" userId="d04a6001-f529-4a72-91a4-0ebbc8c2359c" providerId="ADAL" clId="{EEA223E8-F596-4202-B165-B3363696667A}" dt="2023-05-30T09:13:07.364" v="641" actId="478"/>
          <ac:spMkLst>
            <pc:docMk/>
            <pc:sldMk cId="3368689889" sldId="2695"/>
            <ac:spMk id="4" creationId="{92C069FB-D9A4-41E2-92CE-E315EFF77BA4}"/>
          </ac:spMkLst>
        </pc:spChg>
        <pc:spChg chg="mod">
          <ac:chgData name="Strachota Karel" userId="d04a6001-f529-4a72-91a4-0ebbc8c2359c" providerId="ADAL" clId="{EEA223E8-F596-4202-B165-B3363696667A}" dt="2023-05-30T08:47:14.332" v="458"/>
          <ac:spMkLst>
            <pc:docMk/>
            <pc:sldMk cId="3368689889" sldId="2695"/>
            <ac:spMk id="5" creationId="{C19D9B71-477F-4F44-B9B4-3ADA24DB604F}"/>
          </ac:spMkLst>
        </pc:spChg>
      </pc:sldChg>
      <pc:sldChg chg="modSp add ord">
        <pc:chgData name="Strachota Karel" userId="d04a6001-f529-4a72-91a4-0ebbc8c2359c" providerId="ADAL" clId="{EEA223E8-F596-4202-B165-B3363696667A}" dt="2023-05-30T09:31:27.716" v="760" actId="1076"/>
        <pc:sldMkLst>
          <pc:docMk/>
          <pc:sldMk cId="2380407219" sldId="2696"/>
        </pc:sldMkLst>
        <pc:spChg chg="mod">
          <ac:chgData name="Strachota Karel" userId="d04a6001-f529-4a72-91a4-0ebbc8c2359c" providerId="ADAL" clId="{EEA223E8-F596-4202-B165-B3363696667A}" dt="2023-05-30T09:30:59.324" v="754" actId="1076"/>
          <ac:spMkLst>
            <pc:docMk/>
            <pc:sldMk cId="2380407219" sldId="2696"/>
            <ac:spMk id="2" creationId="{00000000-0000-0000-0000-000000000000}"/>
          </ac:spMkLst>
        </pc:spChg>
        <pc:spChg chg="mod">
          <ac:chgData name="Strachota Karel" userId="d04a6001-f529-4a72-91a4-0ebbc8c2359c" providerId="ADAL" clId="{EEA223E8-F596-4202-B165-B3363696667A}" dt="2023-05-30T09:31:27.716" v="760" actId="1076"/>
          <ac:spMkLst>
            <pc:docMk/>
            <pc:sldMk cId="2380407219" sldId="2696"/>
            <ac:spMk id="8" creationId="{F5D83320-F7B2-404F-AE11-B2EEFCBB5481}"/>
          </ac:spMkLst>
        </pc:spChg>
      </pc:sldChg>
      <pc:sldChg chg="addSp modSp add modAnim">
        <pc:chgData name="Strachota Karel" userId="d04a6001-f529-4a72-91a4-0ebbc8c2359c" providerId="ADAL" clId="{EEA223E8-F596-4202-B165-B3363696667A}" dt="2023-05-30T10:21:36.961" v="1130" actId="2711"/>
        <pc:sldMkLst>
          <pc:docMk/>
          <pc:sldMk cId="3060814699" sldId="2701"/>
        </pc:sldMkLst>
        <pc:spChg chg="add mod">
          <ac:chgData name="Strachota Karel" userId="d04a6001-f529-4a72-91a4-0ebbc8c2359c" providerId="ADAL" clId="{EEA223E8-F596-4202-B165-B3363696667A}" dt="2023-05-30T10:17:08.097" v="1082" actId="1076"/>
          <ac:spMkLst>
            <pc:docMk/>
            <pc:sldMk cId="3060814699" sldId="2701"/>
            <ac:spMk id="2" creationId="{A9E16223-674D-40C0-AD1E-B66F776179F4}"/>
          </ac:spMkLst>
        </pc:spChg>
        <pc:spChg chg="add mod">
          <ac:chgData name="Strachota Karel" userId="d04a6001-f529-4a72-91a4-0ebbc8c2359c" providerId="ADAL" clId="{EEA223E8-F596-4202-B165-B3363696667A}" dt="2023-05-30T10:21:36.961" v="1130" actId="2711"/>
          <ac:spMkLst>
            <pc:docMk/>
            <pc:sldMk cId="3060814699" sldId="2701"/>
            <ac:spMk id="3" creationId="{B3E106C3-071C-43C0-AEDE-C19500C35DA5}"/>
          </ac:spMkLst>
        </pc:spChg>
      </pc:sldChg>
      <pc:sldMasterChg chg="setBg delSldLayout modSldLayout">
        <pc:chgData name="Strachota Karel" userId="d04a6001-f529-4a72-91a4-0ebbc8c2359c" providerId="ADAL" clId="{EEA223E8-F596-4202-B165-B3363696667A}" dt="2023-05-30T09:02:07.135" v="522" actId="2696"/>
        <pc:sldMasterMkLst>
          <pc:docMk/>
          <pc:sldMasterMk cId="2759190818" sldId="2147483672"/>
        </pc:sldMasterMkLst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806461452" sldId="2147483673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1675301310" sldId="2147483674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919988360" sldId="2147483678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3506675481" sldId="2147483679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312933386" sldId="2147483684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2819665916" sldId="2147483685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3454549484" sldId="2147483686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2883554993" sldId="2147483687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2640024872" sldId="2147483688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1880911922" sldId="2147483689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4111253085" sldId="2147483690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1165853861" sldId="2147483691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2378054470" sldId="2147483692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1077328627" sldId="2147483693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1215735491" sldId="2147483694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3280644385" sldId="2147483695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2733613513" sldId="2147483696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3389790586" sldId="2147483697"/>
          </pc:sldLayoutMkLst>
        </pc:sldLayoutChg>
        <pc:sldLayoutChg chg="setBg">
          <pc:chgData name="Strachota Karel" userId="d04a6001-f529-4a72-91a4-0ebbc8c2359c" providerId="ADAL" clId="{EEA223E8-F596-4202-B165-B3363696667A}" dt="2023-05-29T09:55:54.435" v="18"/>
          <pc:sldLayoutMkLst>
            <pc:docMk/>
            <pc:sldMasterMk cId="2759190818" sldId="2147483672"/>
            <pc:sldLayoutMk cId="3095026251" sldId="214748369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3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173656887671756"/>
          <c:w val="0.38774163981779802"/>
          <c:h val="0.766817930465465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0–3,8 bodu</c:v>
                </c:pt>
              </c:strCache>
            </c:strRef>
          </c:tx>
          <c:spPr>
            <a:solidFill>
              <a:srgbClr val="FF757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List1!$A$2:$A$12</c:f>
              <c:strCache>
                <c:ptCount val="11"/>
                <c:pt idx="0">
                  <c:v>ZŠ (odp. 8.– 9. tř., včetně víceletých gymn.)</c:v>
                </c:pt>
                <c:pt idx="1">
                  <c:v>SŠ (celek)</c:v>
                </c:pt>
                <c:pt idx="2">
                  <c:v>ZŠ 8.– 9. třídy</c:v>
                </c:pt>
                <c:pt idx="3">
                  <c:v>víceletá gym. odp. 8.– 9. třídě ZŠ</c:v>
                </c:pt>
                <c:pt idx="4">
                  <c:v>SOU bez maturity</c:v>
                </c:pt>
                <c:pt idx="5">
                  <c:v>SOŠ/SOU s maturitou</c:v>
                </c:pt>
                <c:pt idx="6">
                  <c:v>SŠ gymnázium</c:v>
                </c:pt>
                <c:pt idx="7">
                  <c:v>15–16</c:v>
                </c:pt>
                <c:pt idx="8">
                  <c:v>17 a více</c:v>
                </c:pt>
                <c:pt idx="9">
                  <c:v>chlapci</c:v>
                </c:pt>
                <c:pt idx="10">
                  <c:v>dívky</c:v>
                </c:pt>
              </c:strCache>
            </c:strRef>
          </c:cat>
          <c:val>
            <c:numRef>
              <c:f>List1!$B$2:$B$12</c:f>
              <c:numCache>
                <c:formatCode>0</c:formatCode>
                <c:ptCount val="11"/>
                <c:pt idx="0">
                  <c:v>2</c:v>
                </c:pt>
                <c:pt idx="1">
                  <c:v>3</c:v>
                </c:pt>
                <c:pt idx="2">
                  <c:v>2.9267157772410002</c:v>
                </c:pt>
                <c:pt idx="4">
                  <c:v>6.9146430173939999</c:v>
                </c:pt>
                <c:pt idx="5">
                  <c:v>4</c:v>
                </c:pt>
                <c:pt idx="6">
                  <c:v>1.017447382276</c:v>
                </c:pt>
                <c:pt idx="7">
                  <c:v>2.0193622689309998</c:v>
                </c:pt>
                <c:pt idx="8">
                  <c:v>5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E-41AB-BDFB-DC97141C79D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3,9–7,6 bodu</c:v>
                </c:pt>
              </c:strCache>
            </c:strRef>
          </c:tx>
          <c:spPr>
            <a:solidFill>
              <a:srgbClr val="FF7575">
                <a:lumMod val="60000"/>
                <a:lumOff val="4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List1!$A$2:$A$12</c:f>
              <c:strCache>
                <c:ptCount val="11"/>
                <c:pt idx="0">
                  <c:v>ZŠ (odp. 8.– 9. tř., včetně víceletých gymn.)</c:v>
                </c:pt>
                <c:pt idx="1">
                  <c:v>SŠ (celek)</c:v>
                </c:pt>
                <c:pt idx="2">
                  <c:v>ZŠ 8.– 9. třídy</c:v>
                </c:pt>
                <c:pt idx="3">
                  <c:v>víceletá gym. odp. 8.– 9. třídě ZŠ</c:v>
                </c:pt>
                <c:pt idx="4">
                  <c:v>SOU bez maturity</c:v>
                </c:pt>
                <c:pt idx="5">
                  <c:v>SOŠ/SOU s maturitou</c:v>
                </c:pt>
                <c:pt idx="6">
                  <c:v>SŠ gymnázium</c:v>
                </c:pt>
                <c:pt idx="7">
                  <c:v>15–16</c:v>
                </c:pt>
                <c:pt idx="8">
                  <c:v>17 a více</c:v>
                </c:pt>
                <c:pt idx="9">
                  <c:v>chlapci</c:v>
                </c:pt>
                <c:pt idx="10">
                  <c:v>dívky</c:v>
                </c:pt>
              </c:strCache>
            </c:strRef>
          </c:cat>
          <c:val>
            <c:numRef>
              <c:f>List1!$C$2:$C$12</c:f>
              <c:numCache>
                <c:formatCode>0</c:formatCode>
                <c:ptCount val="11"/>
                <c:pt idx="0">
                  <c:v>24</c:v>
                </c:pt>
                <c:pt idx="1">
                  <c:v>17</c:v>
                </c:pt>
                <c:pt idx="2">
                  <c:v>30.092349327459999</c:v>
                </c:pt>
                <c:pt idx="3">
                  <c:v>4.0829908345829997</c:v>
                </c:pt>
                <c:pt idx="4">
                  <c:v>37</c:v>
                </c:pt>
                <c:pt idx="5">
                  <c:v>16</c:v>
                </c:pt>
                <c:pt idx="6">
                  <c:v>4</c:v>
                </c:pt>
                <c:pt idx="7">
                  <c:v>14</c:v>
                </c:pt>
                <c:pt idx="8">
                  <c:v>19</c:v>
                </c:pt>
                <c:pt idx="9">
                  <c:v>17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E-41AB-BDFB-DC97141C79D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7,7–11,4 bodu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List1!$A$2:$A$12</c:f>
              <c:strCache>
                <c:ptCount val="11"/>
                <c:pt idx="0">
                  <c:v>ZŠ (odp. 8.– 9. tř., včetně víceletých gymn.)</c:v>
                </c:pt>
                <c:pt idx="1">
                  <c:v>SŠ (celek)</c:v>
                </c:pt>
                <c:pt idx="2">
                  <c:v>ZŠ 8.– 9. třídy</c:v>
                </c:pt>
                <c:pt idx="3">
                  <c:v>víceletá gym. odp. 8.– 9. třídě ZŠ</c:v>
                </c:pt>
                <c:pt idx="4">
                  <c:v>SOU bez maturity</c:v>
                </c:pt>
                <c:pt idx="5">
                  <c:v>SOŠ/SOU s maturitou</c:v>
                </c:pt>
                <c:pt idx="6">
                  <c:v>SŠ gymnázium</c:v>
                </c:pt>
                <c:pt idx="7">
                  <c:v>15–16</c:v>
                </c:pt>
                <c:pt idx="8">
                  <c:v>17 a více</c:v>
                </c:pt>
                <c:pt idx="9">
                  <c:v>chlapci</c:v>
                </c:pt>
                <c:pt idx="10">
                  <c:v>dívky</c:v>
                </c:pt>
              </c:strCache>
            </c:strRef>
          </c:cat>
          <c:val>
            <c:numRef>
              <c:f>List1!$D$2:$D$12</c:f>
              <c:numCache>
                <c:formatCode>0</c:formatCode>
                <c:ptCount val="11"/>
                <c:pt idx="0">
                  <c:v>53</c:v>
                </c:pt>
                <c:pt idx="1">
                  <c:v>44</c:v>
                </c:pt>
                <c:pt idx="2">
                  <c:v>55.341579282700003</c:v>
                </c:pt>
                <c:pt idx="3">
                  <c:v>34</c:v>
                </c:pt>
                <c:pt idx="4">
                  <c:v>45</c:v>
                </c:pt>
                <c:pt idx="5">
                  <c:v>51</c:v>
                </c:pt>
                <c:pt idx="6">
                  <c:v>33</c:v>
                </c:pt>
                <c:pt idx="7">
                  <c:v>49</c:v>
                </c:pt>
                <c:pt idx="8">
                  <c:v>41</c:v>
                </c:pt>
                <c:pt idx="9">
                  <c:v>47</c:v>
                </c:pt>
                <c:pt idx="1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E-41AB-BDFB-DC97141C79DA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11,5–15,2 bodu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List1!$A$2:$A$12</c:f>
              <c:strCache>
                <c:ptCount val="11"/>
                <c:pt idx="0">
                  <c:v>ZŠ (odp. 8.– 9. tř., včetně víceletých gymn.)</c:v>
                </c:pt>
                <c:pt idx="1">
                  <c:v>SŠ (celek)</c:v>
                </c:pt>
                <c:pt idx="2">
                  <c:v>ZŠ 8.– 9. třídy</c:v>
                </c:pt>
                <c:pt idx="3">
                  <c:v>víceletá gym. odp. 8.– 9. třídě ZŠ</c:v>
                </c:pt>
                <c:pt idx="4">
                  <c:v>SOU bez maturity</c:v>
                </c:pt>
                <c:pt idx="5">
                  <c:v>SOŠ/SOU s maturitou</c:v>
                </c:pt>
                <c:pt idx="6">
                  <c:v>SŠ gymnázium</c:v>
                </c:pt>
                <c:pt idx="7">
                  <c:v>15–16</c:v>
                </c:pt>
                <c:pt idx="8">
                  <c:v>17 a více</c:v>
                </c:pt>
                <c:pt idx="9">
                  <c:v>chlapci</c:v>
                </c:pt>
                <c:pt idx="10">
                  <c:v>dívky</c:v>
                </c:pt>
              </c:strCache>
            </c:strRef>
          </c:cat>
          <c:val>
            <c:numRef>
              <c:f>List1!$E$2:$E$12</c:f>
              <c:numCache>
                <c:formatCode>0</c:formatCode>
                <c:ptCount val="11"/>
                <c:pt idx="0">
                  <c:v>19</c:v>
                </c:pt>
                <c:pt idx="1">
                  <c:v>31</c:v>
                </c:pt>
                <c:pt idx="2">
                  <c:v>11.63935561259</c:v>
                </c:pt>
                <c:pt idx="3">
                  <c:v>53</c:v>
                </c:pt>
                <c:pt idx="4">
                  <c:v>11</c:v>
                </c:pt>
                <c:pt idx="5">
                  <c:v>27</c:v>
                </c:pt>
                <c:pt idx="6">
                  <c:v>49.455115083869998</c:v>
                </c:pt>
                <c:pt idx="7">
                  <c:v>30</c:v>
                </c:pt>
                <c:pt idx="8">
                  <c:v>31</c:v>
                </c:pt>
                <c:pt idx="9">
                  <c:v>27</c:v>
                </c:pt>
                <c:pt idx="1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3E-41AB-BDFB-DC97141C79DA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15,3–19 bodů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23E-41AB-BDFB-DC97141C79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List1!$A$2:$A$12</c:f>
              <c:strCache>
                <c:ptCount val="11"/>
                <c:pt idx="0">
                  <c:v>ZŠ (odp. 8.– 9. tř., včetně víceletých gymn.)</c:v>
                </c:pt>
                <c:pt idx="1">
                  <c:v>SŠ (celek)</c:v>
                </c:pt>
                <c:pt idx="2">
                  <c:v>ZŠ 8.– 9. třídy</c:v>
                </c:pt>
                <c:pt idx="3">
                  <c:v>víceletá gym. odp. 8.– 9. třídě ZŠ</c:v>
                </c:pt>
                <c:pt idx="4">
                  <c:v>SOU bez maturity</c:v>
                </c:pt>
                <c:pt idx="5">
                  <c:v>SOŠ/SOU s maturitou</c:v>
                </c:pt>
                <c:pt idx="6">
                  <c:v>SŠ gymnázium</c:v>
                </c:pt>
                <c:pt idx="7">
                  <c:v>15–16</c:v>
                </c:pt>
                <c:pt idx="8">
                  <c:v>17 a více</c:v>
                </c:pt>
                <c:pt idx="9">
                  <c:v>chlapci</c:v>
                </c:pt>
                <c:pt idx="10">
                  <c:v>dívky</c:v>
                </c:pt>
              </c:strCache>
            </c:strRef>
          </c:cat>
          <c:val>
            <c:numRef>
              <c:f>List1!$F$2:$F$12</c:f>
              <c:numCache>
                <c:formatCode>0</c:formatCode>
                <c:ptCount val="11"/>
                <c:pt idx="0">
                  <c:v>2</c:v>
                </c:pt>
                <c:pt idx="1">
                  <c:v>5</c:v>
                </c:pt>
                <c:pt idx="3">
                  <c:v>9</c:v>
                </c:pt>
                <c:pt idx="5">
                  <c:v>2</c:v>
                </c:pt>
                <c:pt idx="6">
                  <c:v>13</c:v>
                </c:pt>
                <c:pt idx="7">
                  <c:v>5</c:v>
                </c:pt>
                <c:pt idx="8">
                  <c:v>2.0002679528109999</c:v>
                </c:pt>
                <c:pt idx="9">
                  <c:v>5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3E-41AB-BDFB-DC97141C79D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89143296"/>
        <c:crosses val="autoZero"/>
        <c:auto val="1"/>
        <c:lblAlgn val="ctr"/>
        <c:lblOffset val="100"/>
        <c:noMultiLvlLbl val="0"/>
      </c:catAx>
      <c:spPr>
        <a:ln>
          <a:noFill/>
        </a:ln>
      </c:spPr>
    </c:plotArea>
    <c:legend>
      <c:legendPos val="t"/>
      <c:layout>
        <c:manualLayout>
          <c:xMode val="edge"/>
          <c:yMode val="edge"/>
          <c:x val="3.7188968250839512E-2"/>
          <c:y val="0.13284765072984051"/>
          <c:w val="0.77363223082739918"/>
          <c:h val="3.891507478829407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cs-CZ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6684333461156645"/>
          <c:h val="0.2540424299344328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List1!$I$1</c:f>
              <c:strCache>
                <c:ptCount val="1"/>
                <c:pt idx="0">
                  <c:v>Rozhodně souhlasím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       co vidí/čte na sociálních sítích</c:v>
                </c:pt>
                <c:pt idx="1">
                  <c:v>Sociální sítě uzavírají lidi v názorových bublinách/táborech</c:v>
                </c:pt>
                <c:pt idx="2">
                  <c:v>Velká média včetně veřejnoprávních záměrně zkreslují nebo zamlčují důležité informace</c:v>
                </c:pt>
              </c:strCache>
            </c:strRef>
          </c:cat>
          <c:val>
            <c:numRef>
              <c:f>List1!$I$2:$I$4</c:f>
              <c:numCache>
                <c:formatCode>0</c:formatCode>
                <c:ptCount val="3"/>
                <c:pt idx="0">
                  <c:v>34.32052643422</c:v>
                </c:pt>
                <c:pt idx="1">
                  <c:v>19.66044310665</c:v>
                </c:pt>
                <c:pt idx="2">
                  <c:v>15.860677282839999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F-45A5-BFE6-F9EB1BB75D3C}"/>
            </c:ext>
          </c:extLst>
        </c:ser>
        <c:ser>
          <c:idx val="1"/>
          <c:order val="1"/>
          <c:tx>
            <c:strRef>
              <c:f>List1!$J$1</c:f>
              <c:strCache>
                <c:ptCount val="1"/>
                <c:pt idx="0">
                  <c:v>Spíše souhlasím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       co vidí/čte na sociálních sítích</c:v>
                </c:pt>
                <c:pt idx="1">
                  <c:v>Sociální sítě uzavírají lidi v názorových bublinách/táborech</c:v>
                </c:pt>
                <c:pt idx="2">
                  <c:v>Velká média včetně veřejnoprávních záměrně zkreslují nebo zamlčují důležité informace</c:v>
                </c:pt>
              </c:strCache>
            </c:strRef>
          </c:cat>
          <c:val>
            <c:numRef>
              <c:f>List1!$J$2:$J$4</c:f>
              <c:numCache>
                <c:formatCode>0</c:formatCode>
                <c:ptCount val="3"/>
                <c:pt idx="0">
                  <c:v>36.591236269740001</c:v>
                </c:pt>
                <c:pt idx="1">
                  <c:v>33.612331742560002</c:v>
                </c:pt>
                <c:pt idx="2">
                  <c:v>25.97633160282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FF-45A5-BFE6-F9EB1BB75D3C}"/>
            </c:ext>
          </c:extLst>
        </c:ser>
        <c:ser>
          <c:idx val="2"/>
          <c:order val="2"/>
          <c:tx>
            <c:strRef>
              <c:f>List1!$K$1</c:f>
              <c:strCache>
                <c:ptCount val="1"/>
                <c:pt idx="0">
                  <c:v>Spíše nesouhlasím</c:v>
                </c:pt>
              </c:strCache>
            </c:strRef>
          </c:tx>
          <c:spPr>
            <a:solidFill>
              <a:srgbClr val="FF7575">
                <a:lumMod val="60000"/>
                <a:lumOff val="40000"/>
              </a:srgbClr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       co vidí/čte na sociálních sítích</c:v>
                </c:pt>
                <c:pt idx="1">
                  <c:v>Sociální sítě uzavírají lidi v názorových bublinách/táborech</c:v>
                </c:pt>
                <c:pt idx="2">
                  <c:v>Velká média včetně veřejnoprávních záměrně zkreslují nebo zamlčují důležité informace</c:v>
                </c:pt>
              </c:strCache>
            </c:strRef>
          </c:cat>
          <c:val>
            <c:numRef>
              <c:f>List1!$K$2:$K$4</c:f>
              <c:numCache>
                <c:formatCode>0</c:formatCode>
                <c:ptCount val="3"/>
                <c:pt idx="0">
                  <c:v>8.2887588714160003</c:v>
                </c:pt>
                <c:pt idx="1">
                  <c:v>13.02492176781</c:v>
                </c:pt>
                <c:pt idx="2">
                  <c:v>19.398022303960001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FF-45A5-BFE6-F9EB1BB75D3C}"/>
            </c:ext>
          </c:extLst>
        </c:ser>
        <c:ser>
          <c:idx val="3"/>
          <c:order val="3"/>
          <c:tx>
            <c:strRef>
              <c:f>List1!$L$1</c:f>
              <c:strCache>
                <c:ptCount val="1"/>
                <c:pt idx="0">
                  <c:v>Rozhodně nesouhlasím</c:v>
                </c:pt>
              </c:strCache>
            </c:strRef>
          </c:tx>
          <c:spPr>
            <a:solidFill>
              <a:srgbClr val="FF757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       co vidí/čte na sociálních sítích</c:v>
                </c:pt>
                <c:pt idx="1">
                  <c:v>Sociální sítě uzavírají lidi v názorových bublinách/táborech</c:v>
                </c:pt>
                <c:pt idx="2">
                  <c:v>Velká média včetně veřejnoprávních záměrně zkreslují nebo zamlčují důležité informace</c:v>
                </c:pt>
              </c:strCache>
            </c:strRef>
          </c:cat>
          <c:val>
            <c:numRef>
              <c:f>List1!$L$2:$L$4</c:f>
              <c:numCache>
                <c:formatCode>0</c:formatCode>
                <c:ptCount val="3"/>
                <c:pt idx="0">
                  <c:v>3.2419448516539999</c:v>
                </c:pt>
                <c:pt idx="1">
                  <c:v>4.085184335338</c:v>
                </c:pt>
                <c:pt idx="2">
                  <c:v>4.4983241350740002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FF-45A5-BFE6-F9EB1BB75D3C}"/>
            </c:ext>
          </c:extLst>
        </c:ser>
        <c:ser>
          <c:idx val="4"/>
          <c:order val="4"/>
          <c:tx>
            <c:strRef>
              <c:f>List1!$M$1</c:f>
              <c:strCache>
                <c:ptCount val="1"/>
                <c:pt idx="0">
                  <c:v>Nevím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6FF-45A5-BFE6-F9EB1BB75D3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       co vidí/čte na sociálních sítích</c:v>
                </c:pt>
                <c:pt idx="1">
                  <c:v>Sociální sítě uzavírají lidi v názorových bublinách/táborech</c:v>
                </c:pt>
                <c:pt idx="2">
                  <c:v>Velká média včetně veřejnoprávních záměrně zkreslují nebo zamlčují důležité informace</c:v>
                </c:pt>
              </c:strCache>
            </c:strRef>
          </c:cat>
          <c:val>
            <c:numRef>
              <c:f>List1!$M$2:$M$4</c:f>
              <c:numCache>
                <c:formatCode>0</c:formatCode>
                <c:ptCount val="3"/>
                <c:pt idx="0">
                  <c:v>17.557533572970002</c:v>
                </c:pt>
                <c:pt idx="1">
                  <c:v>29.61711904765</c:v>
                </c:pt>
                <c:pt idx="2">
                  <c:v>34.266644675320002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FF-45A5-BFE6-F9EB1BB75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91432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6684333461156645"/>
          <c:h val="0.2540424299344328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Rozhodně souhlasím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co vidí/čte na sociálních sítích.</c:v>
                </c:pt>
                <c:pt idx="1">
                  <c:v>Sociální sítě uzavírají lidi v názorových bublinách/táborech.</c:v>
                </c:pt>
                <c:pt idx="2">
                  <c:v>Velká média včetně veřejnoprávních záměrně zkreslují nebo zamlčují důležité informace.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41.254398558280002</c:v>
                </c:pt>
                <c:pt idx="1">
                  <c:v>26.242070375090002</c:v>
                </c:pt>
                <c:pt idx="2">
                  <c:v>16.913547240340002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E-41AB-BDFB-DC97141C79D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souhlasím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co vidí/čte na sociálních sítích.</c:v>
                </c:pt>
                <c:pt idx="1">
                  <c:v>Sociální sítě uzavírají lidi v názorových bublinách/táborech.</c:v>
                </c:pt>
                <c:pt idx="2">
                  <c:v>Velká média včetně veřejnoprávních záměrně zkreslují nebo zamlčují důležité informace.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34.207887619959997</c:v>
                </c:pt>
                <c:pt idx="1">
                  <c:v>37.71955091329</c:v>
                </c:pt>
                <c:pt idx="2">
                  <c:v>32.194529643549998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E-41AB-BDFB-DC97141C79D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Spíše nesouhlasím</c:v>
                </c:pt>
              </c:strCache>
            </c:strRef>
          </c:tx>
          <c:spPr>
            <a:solidFill>
              <a:srgbClr val="FF7575">
                <a:lumMod val="60000"/>
                <a:lumOff val="40000"/>
              </a:srgbClr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co vidí/čte na sociálních sítích.</c:v>
                </c:pt>
                <c:pt idx="1">
                  <c:v>Sociální sítě uzavírají lidi v názorových bublinách/táborech.</c:v>
                </c:pt>
                <c:pt idx="2">
                  <c:v>Velká média včetně veřejnoprávních záměrně zkreslují nebo zamlčují důležité informace.</c:v>
                </c:pt>
              </c:strCache>
            </c:strRef>
          </c:cat>
          <c:val>
            <c:numRef>
              <c:f>List1!$D$2:$D$4</c:f>
              <c:numCache>
                <c:formatCode>General</c:formatCode>
                <c:ptCount val="3"/>
                <c:pt idx="0">
                  <c:v>6.5387272042589997</c:v>
                </c:pt>
                <c:pt idx="1">
                  <c:v>11.54636746221</c:v>
                </c:pt>
                <c:pt idx="2">
                  <c:v>21.397816731559999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E-41AB-BDFB-DC97141C79DA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Rozhodně nesouhlasím</c:v>
                </c:pt>
              </c:strCache>
            </c:strRef>
          </c:tx>
          <c:spPr>
            <a:solidFill>
              <a:srgbClr val="FF757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co vidí/čte na sociálních sítích.</c:v>
                </c:pt>
                <c:pt idx="1">
                  <c:v>Sociální sítě uzavírají lidi v názorových bublinách/táborech.</c:v>
                </c:pt>
                <c:pt idx="2">
                  <c:v>Velká média včetně veřejnoprávních záměrně zkreslují nebo zamlčují důležité informace.</c:v>
                </c:pt>
              </c:strCache>
            </c:strRef>
          </c:cat>
          <c:val>
            <c:numRef>
              <c:f>List1!$E$2:$E$4</c:f>
              <c:numCache>
                <c:formatCode>General</c:formatCode>
                <c:ptCount val="3"/>
                <c:pt idx="0">
                  <c:v>3.0587730675059999</c:v>
                </c:pt>
                <c:pt idx="1">
                  <c:v>4.1368118890280003</c:v>
                </c:pt>
                <c:pt idx="2">
                  <c:v>5.5389833259690002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3E-41AB-BDFB-DC97141C79DA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Nevím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23E-41AB-BDFB-DC97141C79D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List1!$A$2:$A$4</c:f>
              <c:strCache>
                <c:ptCount val="3"/>
                <c:pt idx="0">
                  <c:v>Většina Čechů se nechá snadno zmanipulovat tím, co vidí/čte na sociálních sítích.</c:v>
                </c:pt>
                <c:pt idx="1">
                  <c:v>Sociální sítě uzavírají lidi v názorových bublinách/táborech.</c:v>
                </c:pt>
                <c:pt idx="2">
                  <c:v>Velká média včetně veřejnoprávních záměrně zkreslují nebo zamlčují důležité informace.</c:v>
                </c:pt>
              </c:strCache>
            </c:strRef>
          </c:cat>
          <c:val>
            <c:numRef>
              <c:f>List1!$F$2:$F$4</c:f>
              <c:numCache>
                <c:formatCode>General</c:formatCode>
                <c:ptCount val="3"/>
                <c:pt idx="0">
                  <c:v>14.940213549999999</c:v>
                </c:pt>
                <c:pt idx="1">
                  <c:v>20.355199360379999</c:v>
                </c:pt>
                <c:pt idx="2">
                  <c:v>23.95512305858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3E-41AB-BDFB-DC97141C7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baseline="0">
                <a:solidFill>
                  <a:schemeClr val="tx1"/>
                </a:solidFill>
                <a:latin typeface="Arial Narrow CE"/>
                <a:cs typeface="Arial" panose="020B0604020202020204" pitchFamily="34" charset="0"/>
              </a:defRPr>
            </a:pPr>
            <a:endParaRPr lang="cs-CZ"/>
          </a:p>
        </c:txPr>
        <c:crossAx val="189143296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1.727630621687196E-2"/>
          <c:y val="6.3486713459942404E-2"/>
          <c:w val="0.37680132315047432"/>
          <c:h val="0.1057988357271244"/>
        </c:manualLayout>
      </c:layout>
      <c:overlay val="0"/>
      <c:txPr>
        <a:bodyPr/>
        <a:lstStyle/>
        <a:p>
          <a:pPr>
            <a:defRPr lang="cs-CZ" sz="1000" b="0" i="0" u="none" strike="noStrike" kern="1200" baseline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6684333461156645"/>
          <c:h val="0.73709181449265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1 = Velmi ohrožují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47.145218757119999</c:v>
                </c:pt>
                <c:pt idx="1">
                  <c:v>32.453239648500002</c:v>
                </c:pt>
                <c:pt idx="2">
                  <c:v>54.714729228389999</c:v>
                </c:pt>
                <c:pt idx="3">
                  <c:v>15.951599526880001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3-4C8C-84E9-3043494B4693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30.304905920829999</c:v>
                </c:pt>
                <c:pt idx="1">
                  <c:v>32.664263011149998</c:v>
                </c:pt>
                <c:pt idx="2">
                  <c:v>22.600706459800001</c:v>
                </c:pt>
                <c:pt idx="3">
                  <c:v>17.49210064012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B3-4C8C-84E9-3043494B4693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FFFF">
                <a:lumMod val="85000"/>
              </a:srgbClr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</c:numCache>
            </c:numRef>
          </c:cat>
          <c:val>
            <c:numRef>
              <c:f>List1!$D$2:$D$5</c:f>
              <c:numCache>
                <c:formatCode>General</c:formatCode>
                <c:ptCount val="4"/>
                <c:pt idx="0">
                  <c:v>16.04189786125</c:v>
                </c:pt>
                <c:pt idx="1">
                  <c:v>26.50798764568</c:v>
                </c:pt>
                <c:pt idx="2">
                  <c:v>14.20730847936</c:v>
                </c:pt>
                <c:pt idx="3">
                  <c:v>34.27239109944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B3-4C8C-84E9-3043494B4693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7575">
                <a:lumMod val="60000"/>
                <a:lumOff val="4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</c:numCache>
            </c:numRef>
          </c:cat>
          <c:val>
            <c:numRef>
              <c:f>List1!$E$2:$E$5</c:f>
              <c:numCache>
                <c:formatCode>General</c:formatCode>
                <c:ptCount val="4"/>
                <c:pt idx="0">
                  <c:v>3.255484373931</c:v>
                </c:pt>
                <c:pt idx="1">
                  <c:v>5.6557281305340004</c:v>
                </c:pt>
                <c:pt idx="2">
                  <c:v>4.3267668857060002</c:v>
                </c:pt>
                <c:pt idx="3">
                  <c:v>14.94646164293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B3-4C8C-84E9-3043494B4693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5 = Vůbec neohrožují</c:v>
                </c:pt>
              </c:strCache>
            </c:strRef>
          </c:tx>
          <c:spPr>
            <a:solidFill>
              <a:srgbClr val="FF757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4B3-4C8C-84E9-3043494B469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</c:numCache>
            </c:numRef>
          </c:cat>
          <c:val>
            <c:numRef>
              <c:f>List1!$F$2:$F$5</c:f>
              <c:numCache>
                <c:formatCode>General</c:formatCode>
                <c:ptCount val="4"/>
                <c:pt idx="0">
                  <c:v>3.2524930868689998</c:v>
                </c:pt>
                <c:pt idx="1">
                  <c:v>2.7187815641389999</c:v>
                </c:pt>
                <c:pt idx="2">
                  <c:v>4.150488946746</c:v>
                </c:pt>
                <c:pt idx="3">
                  <c:v>17.33744709063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4B3-4C8C-84E9-3043494B46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91432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6684333461156645"/>
          <c:h val="0.73709181449265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1 = Velmi ohrožují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List1!$A$2:$A$5</c:f>
              <c:strCache>
                <c:ptCount val="4"/>
                <c:pt idx="0">
                  <c:v>zneužívání shromážděných osobních dat</c:v>
                </c:pt>
                <c:pt idx="1">
                  <c:v>nepravdivé zprávy na internetu</c:v>
                </c:pt>
                <c:pt idx="2">
                  <c:v>útoky hackerů</c:v>
                </c:pt>
                <c:pt idx="3">
                  <c:v>cenzura na sociálních sítích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51.395461195789998</c:v>
                </c:pt>
                <c:pt idx="1">
                  <c:v>40.895509716619998</c:v>
                </c:pt>
                <c:pt idx="2">
                  <c:v>48.749241134770003</c:v>
                </c:pt>
                <c:pt idx="3">
                  <c:v>24.865132864180001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E-41AB-BDFB-DC97141C79D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List1!$A$2:$A$5</c:f>
              <c:strCache>
                <c:ptCount val="4"/>
                <c:pt idx="0">
                  <c:v>zneužívání shromážděných osobních dat</c:v>
                </c:pt>
                <c:pt idx="1">
                  <c:v>nepravdivé zprávy na internetu</c:v>
                </c:pt>
                <c:pt idx="2">
                  <c:v>útoky hackerů</c:v>
                </c:pt>
                <c:pt idx="3">
                  <c:v>cenzura na sociálních sítích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23.712202015799999</c:v>
                </c:pt>
                <c:pt idx="1">
                  <c:v>30.022458350059999</c:v>
                </c:pt>
                <c:pt idx="2">
                  <c:v>19.478221936099999</c:v>
                </c:pt>
                <c:pt idx="3">
                  <c:v>21.854998821879999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E-41AB-BDFB-DC97141C79D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FFFF">
                <a:lumMod val="85000"/>
              </a:srgbClr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List1!$A$2:$A$5</c:f>
              <c:strCache>
                <c:ptCount val="4"/>
                <c:pt idx="0">
                  <c:v>zneužívání shromážděných osobních dat</c:v>
                </c:pt>
                <c:pt idx="1">
                  <c:v>nepravdivé zprávy na internetu</c:v>
                </c:pt>
                <c:pt idx="2">
                  <c:v>útoky hackerů</c:v>
                </c:pt>
                <c:pt idx="3">
                  <c:v>cenzura na sociálních sítích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17.505755437440001</c:v>
                </c:pt>
                <c:pt idx="1">
                  <c:v>19.469090394009999</c:v>
                </c:pt>
                <c:pt idx="2">
                  <c:v>19.50702937494</c:v>
                </c:pt>
                <c:pt idx="3">
                  <c:v>29.652459364399999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E-41AB-BDFB-DC97141C79DA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7575">
                <a:lumMod val="60000"/>
                <a:lumOff val="4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List1!$A$2:$A$5</c:f>
              <c:strCache>
                <c:ptCount val="4"/>
                <c:pt idx="0">
                  <c:v>zneužívání shromážděných osobních dat</c:v>
                </c:pt>
                <c:pt idx="1">
                  <c:v>nepravdivé zprávy na internetu</c:v>
                </c:pt>
                <c:pt idx="2">
                  <c:v>útoky hackerů</c:v>
                </c:pt>
                <c:pt idx="3">
                  <c:v>cenzura na sociálních sítích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3.9368164451159999</c:v>
                </c:pt>
                <c:pt idx="1">
                  <c:v>5.4837563783879997</c:v>
                </c:pt>
                <c:pt idx="2">
                  <c:v>7.2158881667710002</c:v>
                </c:pt>
                <c:pt idx="3">
                  <c:v>11.36034813969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3E-41AB-BDFB-DC97141C79DA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5 = Vůbec neohrožují</c:v>
                </c:pt>
              </c:strCache>
            </c:strRef>
          </c:tx>
          <c:spPr>
            <a:solidFill>
              <a:srgbClr val="FF757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23E-41AB-BDFB-DC97141C79D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List1!$A$2:$A$5</c:f>
              <c:strCache>
                <c:ptCount val="4"/>
                <c:pt idx="0">
                  <c:v>zneužívání shromážděných osobních dat</c:v>
                </c:pt>
                <c:pt idx="1">
                  <c:v>nepravdivé zprávy na internetu</c:v>
                </c:pt>
                <c:pt idx="2">
                  <c:v>útoky hackerů</c:v>
                </c:pt>
                <c:pt idx="3">
                  <c:v>cenzura na sociálních sítích</c:v>
                </c:pt>
              </c:strCache>
            </c:strRef>
          </c:cat>
          <c:val>
            <c:numRef>
              <c:f>List1!$F$2:$F$5</c:f>
              <c:numCache>
                <c:formatCode>General</c:formatCode>
                <c:ptCount val="4"/>
                <c:pt idx="0">
                  <c:v>3.4497649058620001</c:v>
                </c:pt>
                <c:pt idx="1">
                  <c:v>4.1291851609189996</c:v>
                </c:pt>
                <c:pt idx="2">
                  <c:v>5.0496193874250004</c:v>
                </c:pt>
                <c:pt idx="3">
                  <c:v>12.26706080986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3E-41AB-BDFB-DC97141C7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 baseline="0">
                <a:latin typeface="Arial Narrow CE"/>
              </a:defRPr>
            </a:pPr>
            <a:endParaRPr lang="cs-CZ"/>
          </a:p>
        </c:txPr>
        <c:crossAx val="189143296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5.4256964279954564E-2"/>
          <c:y val="2.1374715831789976E-2"/>
          <c:w val="0.20043203084961886"/>
          <c:h val="0.2024087126387682"/>
        </c:manualLayout>
      </c:layout>
      <c:overlay val="0"/>
      <c:txPr>
        <a:bodyPr/>
        <a:lstStyle/>
        <a:p>
          <a:pPr>
            <a:defRPr lang="cs-CZ" sz="1000" b="0" i="0" u="none" strike="noStrike" kern="1200" baseline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87154115967453"/>
          <c:y val="0.11716290782505645"/>
          <c:w val="0.62880779470575343"/>
          <c:h val="0.75588400805707567"/>
        </c:manualLayout>
      </c:layout>
      <c:scatterChart>
        <c:scatterStyle val="lineMarker"/>
        <c:varyColors val="0"/>
        <c:ser>
          <c:idx val="13"/>
          <c:order val="0"/>
          <c:tx>
            <c:strRef>
              <c:f>Sheet1!$B$1</c:f>
              <c:strCache>
                <c:ptCount val="1"/>
                <c:pt idx="0">
                  <c:v>0–8 bodů (N = 416)</c:v>
                </c:pt>
              </c:strCache>
            </c:strRef>
          </c:tx>
          <c:spPr>
            <a:ln w="1270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c:spPr>
          <c:marker>
            <c:symbol val="circle"/>
            <c:size val="6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l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Sheet1!$A$2:$A$19</c:f>
              <c:numCache>
                <c:formatCode>General</c:formatCode>
                <c:ptCount val="18"/>
                <c:pt idx="0">
                  <c:v>36.570769069230003</c:v>
                </c:pt>
                <c:pt idx="1">
                  <c:v>39.848952062210003</c:v>
                </c:pt>
                <c:pt idx="2">
                  <c:v>34.66968863324</c:v>
                </c:pt>
                <c:pt idx="3">
                  <c:v>29.769728953680001</c:v>
                </c:pt>
                <c:pt idx="4">
                  <c:v>29.699878232</c:v>
                </c:pt>
                <c:pt idx="5">
                  <c:v>31.29916367405</c:v>
                </c:pt>
                <c:pt idx="6">
                  <c:v>67.086103339009995</c:v>
                </c:pt>
                <c:pt idx="7">
                  <c:v>70.748241937350002</c:v>
                </c:pt>
                <c:pt idx="8">
                  <c:v>53.639699463260001</c:v>
                </c:pt>
                <c:pt idx="9">
                  <c:v>48.332696743619998</c:v>
                </c:pt>
                <c:pt idx="10">
                  <c:v>47.036075592369997</c:v>
                </c:pt>
                <c:pt idx="11">
                  <c:v>45.943609557960002</c:v>
                </c:pt>
                <c:pt idx="12">
                  <c:v>82.974107948349996</c:v>
                </c:pt>
                <c:pt idx="13">
                  <c:v>73.312102700460002</c:v>
                </c:pt>
                <c:pt idx="14">
                  <c:v>85.077391024990007</c:v>
                </c:pt>
                <c:pt idx="15">
                  <c:v>62.749717559190003</c:v>
                </c:pt>
                <c:pt idx="16">
                  <c:v>46.570741408670003</c:v>
                </c:pt>
                <c:pt idx="17">
                  <c:v>60.223496072430002</c:v>
                </c:pt>
              </c:numCache>
            </c:numRef>
          </c:xVal>
          <c:yVal>
            <c:numRef>
              <c:f>Sheet1!$B$2:$B$19</c:f>
              <c:numCache>
                <c:formatCode>General</c:formatCode>
                <c:ptCount val="1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71-4519-A6BE-879FB8FBE75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8,1–12 bodů (N = 796)</c:v>
                </c:pt>
              </c:strCache>
            </c:strRef>
          </c:tx>
          <c:spPr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c:spPr>
          <c:marker>
            <c:symbol val="circle"/>
            <c:size val="6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dLbls>
            <c:dLbl>
              <c:idx val="10"/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071-4519-A6BE-879FB8FBE75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defRPr>
                </a:pPr>
                <a:endParaRPr lang="cs-CZ"/>
              </a:p>
            </c:txPr>
            <c:dLblPos val="l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Sheet1!$A$2:$A$19</c:f>
              <c:numCache>
                <c:formatCode>General</c:formatCode>
                <c:ptCount val="18"/>
                <c:pt idx="0">
                  <c:v>36.570769069230003</c:v>
                </c:pt>
                <c:pt idx="1">
                  <c:v>39.848952062210003</c:v>
                </c:pt>
                <c:pt idx="2">
                  <c:v>34.66968863324</c:v>
                </c:pt>
                <c:pt idx="3">
                  <c:v>29.769728953680001</c:v>
                </c:pt>
                <c:pt idx="4">
                  <c:v>29.699878232</c:v>
                </c:pt>
                <c:pt idx="5">
                  <c:v>31.29916367405</c:v>
                </c:pt>
                <c:pt idx="6">
                  <c:v>67.086103339009995</c:v>
                </c:pt>
                <c:pt idx="7">
                  <c:v>70.748241937350002</c:v>
                </c:pt>
                <c:pt idx="8">
                  <c:v>53.639699463260001</c:v>
                </c:pt>
                <c:pt idx="9">
                  <c:v>48.332696743619998</c:v>
                </c:pt>
                <c:pt idx="10">
                  <c:v>47.036075592369997</c:v>
                </c:pt>
                <c:pt idx="11">
                  <c:v>45.943609557960002</c:v>
                </c:pt>
                <c:pt idx="12">
                  <c:v>82.974107948349996</c:v>
                </c:pt>
                <c:pt idx="13">
                  <c:v>73.312102700460002</c:v>
                </c:pt>
                <c:pt idx="14">
                  <c:v>85.077391024990007</c:v>
                </c:pt>
                <c:pt idx="15">
                  <c:v>62.749717559190003</c:v>
                </c:pt>
                <c:pt idx="16">
                  <c:v>46.570741408670003</c:v>
                </c:pt>
                <c:pt idx="17">
                  <c:v>60.223496072430002</c:v>
                </c:pt>
              </c:numCache>
            </c:numRef>
          </c:xVal>
          <c:yVal>
            <c:numRef>
              <c:f>Sheet1!$C$2:$C$19</c:f>
              <c:numCache>
                <c:formatCode>General</c:formatCode>
                <c:ptCount val="18"/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071-4519-A6BE-879FB8FBE758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12,1–19 bodů (N = 388)</c:v>
                </c:pt>
              </c:strCache>
            </c:strRef>
          </c:tx>
          <c:spPr>
            <a:ln w="12700">
              <a:solidFill>
                <a:srgbClr val="F7941D"/>
              </a:solidFill>
            </a:ln>
          </c:spPr>
          <c:marker>
            <c:symbol val="circle"/>
            <c:size val="6"/>
            <c:spPr>
              <a:solidFill>
                <a:srgbClr val="F7941D"/>
              </a:solidFill>
              <a:ln>
                <a:solidFill>
                  <a:srgbClr val="F7941D"/>
                </a:solidFill>
              </a:ln>
            </c:spPr>
          </c:marker>
          <c:dLbls>
            <c:dLbl>
              <c:idx val="16"/>
              <c:dLblPos val="l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15-4CB9-ABDD-E9101E598D2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>
                    <a:solidFill>
                      <a:srgbClr val="F7941D"/>
                    </a:solidFill>
                    <a:latin typeface="+mn-lt"/>
                  </a:defRPr>
                </a:pPr>
                <a:endParaRPr lang="cs-CZ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Sheet1!$A$2:$A$19</c:f>
              <c:numCache>
                <c:formatCode>General</c:formatCode>
                <c:ptCount val="18"/>
                <c:pt idx="0">
                  <c:v>36.570769069230003</c:v>
                </c:pt>
                <c:pt idx="1">
                  <c:v>39.848952062210003</c:v>
                </c:pt>
                <c:pt idx="2">
                  <c:v>34.66968863324</c:v>
                </c:pt>
                <c:pt idx="3">
                  <c:v>29.769728953680001</c:v>
                </c:pt>
                <c:pt idx="4">
                  <c:v>29.699878232</c:v>
                </c:pt>
                <c:pt idx="5">
                  <c:v>31.29916367405</c:v>
                </c:pt>
                <c:pt idx="6">
                  <c:v>67.086103339009995</c:v>
                </c:pt>
                <c:pt idx="7">
                  <c:v>70.748241937350002</c:v>
                </c:pt>
                <c:pt idx="8">
                  <c:v>53.639699463260001</c:v>
                </c:pt>
                <c:pt idx="9">
                  <c:v>48.332696743619998</c:v>
                </c:pt>
                <c:pt idx="10">
                  <c:v>47.036075592369997</c:v>
                </c:pt>
                <c:pt idx="11">
                  <c:v>45.943609557960002</c:v>
                </c:pt>
                <c:pt idx="12">
                  <c:v>82.974107948349996</c:v>
                </c:pt>
                <c:pt idx="13">
                  <c:v>73.312102700460002</c:v>
                </c:pt>
                <c:pt idx="14">
                  <c:v>85.077391024990007</c:v>
                </c:pt>
                <c:pt idx="15">
                  <c:v>62.749717559190003</c:v>
                </c:pt>
                <c:pt idx="16">
                  <c:v>46.570741408670003</c:v>
                </c:pt>
                <c:pt idx="17">
                  <c:v>60.223496072430002</c:v>
                </c:pt>
              </c:numCache>
            </c:numRef>
          </c:xVal>
          <c:yVal>
            <c:numRef>
              <c:f>Sheet1!$D$2:$D$19</c:f>
              <c:numCache>
                <c:formatCode>General</c:formatCode>
                <c:ptCount val="18"/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071-4519-A6BE-879FB8FBE75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06149472"/>
        <c:axId val="611732672"/>
      </c:scatterChart>
      <c:valAx>
        <c:axId val="606149472"/>
        <c:scaling>
          <c:orientation val="minMax"/>
          <c:max val="100"/>
          <c:min val="0"/>
        </c:scaling>
        <c:delete val="0"/>
        <c:axPos val="t"/>
        <c:majorGridlines>
          <c:spPr>
            <a:ln w="11405">
              <a:solidFill>
                <a:srgbClr val="C0C0C0"/>
              </a:solidFill>
              <a:prstDash val="solid"/>
            </a:ln>
          </c:spPr>
        </c:majorGridlines>
        <c:minorGridlines/>
        <c:numFmt formatCode="0" sourceLinked="0"/>
        <c:majorTickMark val="out"/>
        <c:minorTickMark val="none"/>
        <c:tickLblPos val="nextTo"/>
        <c:spPr>
          <a:ln w="5702">
            <a:noFill/>
          </a:ln>
        </c:spPr>
        <c:txPr>
          <a:bodyPr rot="0" vert="horz"/>
          <a:lstStyle/>
          <a:p>
            <a:pPr>
              <a:defRPr sz="898" b="0" i="0" u="none" strike="noStrike" baseline="0">
                <a:solidFill>
                  <a:srgbClr val="808080"/>
                </a:solidFill>
                <a:latin typeface="+mn-lt"/>
                <a:ea typeface="Arial"/>
                <a:cs typeface="Arial"/>
              </a:defRPr>
            </a:pPr>
            <a:endParaRPr lang="cs-CZ"/>
          </a:p>
        </c:txPr>
        <c:crossAx val="611732672"/>
        <c:crosses val="autoZero"/>
        <c:crossBetween val="midCat"/>
        <c:majorUnit val="20"/>
        <c:minorUnit val="20"/>
      </c:valAx>
      <c:valAx>
        <c:axId val="611732672"/>
        <c:scaling>
          <c:orientation val="maxMin"/>
          <c:max val="6.5"/>
          <c:min val="0.5"/>
        </c:scaling>
        <c:delete val="0"/>
        <c:axPos val="l"/>
        <c:majorGridlines>
          <c:spPr>
            <a:ln w="11405">
              <a:solidFill>
                <a:srgbClr val="969696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crossAx val="606149472"/>
        <c:crosses val="autoZero"/>
        <c:crossBetween val="midCat"/>
        <c:majorUnit val="1"/>
      </c:valAx>
      <c:spPr>
        <a:solidFill>
          <a:srgbClr val="FFFFFF"/>
        </a:solidFill>
        <a:ln w="22809">
          <a:noFill/>
        </a:ln>
      </c:spPr>
    </c:plotArea>
    <c:legend>
      <c:legendPos val="l"/>
      <c:layout>
        <c:manualLayout>
          <c:xMode val="edge"/>
          <c:yMode val="edge"/>
          <c:x val="0.68909291784760229"/>
          <c:y val="0.54714552650349635"/>
          <c:w val="0.2607879995995343"/>
          <c:h val="0.2052942185167837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000" b="0">
              <a:latin typeface="+mn-lt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41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cs-CZ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6684333461156645"/>
          <c:h val="0.73709181449265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Rozhodně důvěryhodný zdroj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33.660546201640003</c:v>
                </c:pt>
                <c:pt idx="1">
                  <c:v>20.372325051259999</c:v>
                </c:pt>
                <c:pt idx="2">
                  <c:v>10.0013380976</c:v>
                </c:pt>
                <c:pt idx="3">
                  <c:v>8.0574364556979994</c:v>
                </c:pt>
                <c:pt idx="4">
                  <c:v>8.1255317078529998</c:v>
                </c:pt>
                <c:pt idx="5">
                  <c:v>4.5766027400420004</c:v>
                </c:pt>
                <c:pt idx="6">
                  <c:v>3.4432927395749999</c:v>
                </c:pt>
                <c:pt idx="7">
                  <c:v>2.5090167192539998</c:v>
                </c:pt>
                <c:pt idx="8">
                  <c:v>1.3956218736620001</c:v>
                </c:pt>
                <c:pt idx="9">
                  <c:v>1.521086278833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E-41AB-BDFB-DC97141C79D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důvěryhodný zdroj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List1!$C$2:$C$11</c:f>
              <c:numCache>
                <c:formatCode>General</c:formatCode>
                <c:ptCount val="10"/>
                <c:pt idx="0">
                  <c:v>43.464878275620002</c:v>
                </c:pt>
                <c:pt idx="1">
                  <c:v>40.359264228310003</c:v>
                </c:pt>
                <c:pt idx="2">
                  <c:v>42.06326732019</c:v>
                </c:pt>
                <c:pt idx="3">
                  <c:v>37.259448911569997</c:v>
                </c:pt>
                <c:pt idx="4">
                  <c:v>15.50484655813</c:v>
                </c:pt>
                <c:pt idx="5">
                  <c:v>11.851154119129999</c:v>
                </c:pt>
                <c:pt idx="6">
                  <c:v>12.00187287696</c:v>
                </c:pt>
                <c:pt idx="7">
                  <c:v>11.72713024742</c:v>
                </c:pt>
                <c:pt idx="8">
                  <c:v>3.1221427162789999</c:v>
                </c:pt>
                <c:pt idx="9">
                  <c:v>2.8952686672970001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E-41AB-BDFB-DC97141C79D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Spíše nedůvěryhodný zdroj</c:v>
                </c:pt>
              </c:strCache>
            </c:strRef>
          </c:tx>
          <c:spPr>
            <a:solidFill>
              <a:srgbClr val="FF7575">
                <a:lumMod val="60000"/>
                <a:lumOff val="40000"/>
              </a:srgbClr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List1!$D$2:$D$11</c:f>
              <c:numCache>
                <c:formatCode>General</c:formatCode>
                <c:ptCount val="10"/>
                <c:pt idx="0">
                  <c:v>10.326811100460001</c:v>
                </c:pt>
                <c:pt idx="1">
                  <c:v>9.9371868069710008</c:v>
                </c:pt>
                <c:pt idx="2">
                  <c:v>29.956324479069998</c:v>
                </c:pt>
                <c:pt idx="3">
                  <c:v>29.62190213964</c:v>
                </c:pt>
                <c:pt idx="4">
                  <c:v>14.02068188448</c:v>
                </c:pt>
                <c:pt idx="5">
                  <c:v>34.233295730750001</c:v>
                </c:pt>
                <c:pt idx="6">
                  <c:v>15.29951289013</c:v>
                </c:pt>
                <c:pt idx="7">
                  <c:v>12.725111497329999</c:v>
                </c:pt>
                <c:pt idx="8">
                  <c:v>9.2579029996550002</c:v>
                </c:pt>
                <c:pt idx="9">
                  <c:v>8.1868021824320003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E-41AB-BDFB-DC97141C79DA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Rozhodně nedůvěryhodný zdroj</c:v>
                </c:pt>
              </c:strCache>
            </c:strRef>
          </c:tx>
          <c:spPr>
            <a:solidFill>
              <a:srgbClr val="FF757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List1!$E$2:$E$11</c:f>
              <c:numCache>
                <c:formatCode>General</c:formatCode>
                <c:ptCount val="10"/>
                <c:pt idx="0">
                  <c:v>3.8090264403090002</c:v>
                </c:pt>
                <c:pt idx="1">
                  <c:v>3.6149323251930001</c:v>
                </c:pt>
                <c:pt idx="2">
                  <c:v>7.8343362730569996</c:v>
                </c:pt>
                <c:pt idx="3">
                  <c:v>9.0631458990460008</c:v>
                </c:pt>
                <c:pt idx="4">
                  <c:v>6.1996232186859999</c:v>
                </c:pt>
                <c:pt idx="5">
                  <c:v>38.015703446320003</c:v>
                </c:pt>
                <c:pt idx="6">
                  <c:v>7.8686562597189997</c:v>
                </c:pt>
                <c:pt idx="7">
                  <c:v>9.4991221111790001</c:v>
                </c:pt>
                <c:pt idx="8">
                  <c:v>22.68138479089</c:v>
                </c:pt>
                <c:pt idx="9">
                  <c:v>11.609304411509999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3E-41AB-BDFB-DC97141C79DA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Neznám toto médium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23E-41AB-BDFB-DC97141C79D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List1!$F$2:$F$11</c:f>
              <c:numCache>
                <c:formatCode>General</c:formatCode>
                <c:ptCount val="10"/>
                <c:pt idx="0">
                  <c:v>1.531169158352</c:v>
                </c:pt>
                <c:pt idx="1">
                  <c:v>10.42990844849</c:v>
                </c:pt>
                <c:pt idx="2">
                  <c:v>2.106205135618</c:v>
                </c:pt>
                <c:pt idx="3">
                  <c:v>3.252490806075</c:v>
                </c:pt>
                <c:pt idx="4">
                  <c:v>35.630563787660002</c:v>
                </c:pt>
                <c:pt idx="5">
                  <c:v>3.0038853069110001</c:v>
                </c:pt>
                <c:pt idx="6">
                  <c:v>44.999054431620003</c:v>
                </c:pt>
                <c:pt idx="7">
                  <c:v>44.668743982229998</c:v>
                </c:pt>
                <c:pt idx="8">
                  <c:v>49.020133045660003</c:v>
                </c:pt>
                <c:pt idx="9">
                  <c:v>60.350813133430002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3E-41AB-BDFB-DC97141C79DA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Nevím / nedokážu posoudit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List1!$G$2:$G$11</c:f>
              <c:numCache>
                <c:formatCode>General</c:formatCode>
                <c:ptCount val="10"/>
                <c:pt idx="0">
                  <c:v>7.2075688236189999</c:v>
                </c:pt>
                <c:pt idx="1">
                  <c:v>15.28638313978</c:v>
                </c:pt>
                <c:pt idx="2">
                  <c:v>8.0385286944699992</c:v>
                </c:pt>
                <c:pt idx="3">
                  <c:v>12.745575787969999</c:v>
                </c:pt>
                <c:pt idx="4">
                  <c:v>20.518752843200001</c:v>
                </c:pt>
                <c:pt idx="5">
                  <c:v>8.3193586568469993</c:v>
                </c:pt>
                <c:pt idx="6">
                  <c:v>16.387610802000001</c:v>
                </c:pt>
                <c:pt idx="7">
                  <c:v>18.870875442580001</c:v>
                </c:pt>
                <c:pt idx="8">
                  <c:v>14.522814573850001</c:v>
                </c:pt>
                <c:pt idx="9">
                  <c:v>15.4367253265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FF-4B88-BF53-2CB237F3D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89143296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2.2965638226576976E-2"/>
          <c:y val="0.4226772814647719"/>
          <c:w val="0.27154868097093154"/>
          <c:h val="0.2024087126387682"/>
        </c:manualLayout>
      </c:layout>
      <c:overlay val="0"/>
      <c:txPr>
        <a:bodyPr/>
        <a:lstStyle/>
        <a:p>
          <a:pPr>
            <a:defRPr lang="cs-CZ" sz="1000" b="0" i="0" u="none" strike="noStrike" kern="1200" baseline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6684333461156645"/>
          <c:h val="0.73709181449265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Rozhodně důvěryhodný zdroj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35.496578068319998</c:v>
                </c:pt>
                <c:pt idx="1">
                  <c:v>19.0399296935</c:v>
                </c:pt>
                <c:pt idx="2">
                  <c:v>14.95502370544</c:v>
                </c:pt>
                <c:pt idx="3">
                  <c:v>9.1205581763999994</c:v>
                </c:pt>
                <c:pt idx="4">
                  <c:v>7.4114532444719998</c:v>
                </c:pt>
                <c:pt idx="5">
                  <c:v>3.9635362358080002</c:v>
                </c:pt>
                <c:pt idx="6">
                  <c:v>3.7250360128129998</c:v>
                </c:pt>
                <c:pt idx="7">
                  <c:v>4.4237060535100001</c:v>
                </c:pt>
                <c:pt idx="8">
                  <c:v>0.62548609976839997</c:v>
                </c:pt>
                <c:pt idx="9">
                  <c:v>1.6248992593010001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0-4A4A-A549-883E1254889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důvěryhodný zdroj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List1!$C$2:$C$11</c:f>
              <c:numCache>
                <c:formatCode>General</c:formatCode>
                <c:ptCount val="10"/>
                <c:pt idx="0">
                  <c:v>44.150013375859999</c:v>
                </c:pt>
                <c:pt idx="1">
                  <c:v>44.948213375400002</c:v>
                </c:pt>
                <c:pt idx="2">
                  <c:v>47.804118646009996</c:v>
                </c:pt>
                <c:pt idx="3">
                  <c:v>38.8129512135</c:v>
                </c:pt>
                <c:pt idx="4">
                  <c:v>15.265509027169999</c:v>
                </c:pt>
                <c:pt idx="5">
                  <c:v>20.215440838309998</c:v>
                </c:pt>
                <c:pt idx="6">
                  <c:v>8.7943821613480004</c:v>
                </c:pt>
                <c:pt idx="7">
                  <c:v>10.29590670088</c:v>
                </c:pt>
                <c:pt idx="8">
                  <c:v>2.5641716798640002</c:v>
                </c:pt>
                <c:pt idx="9">
                  <c:v>4.3365049817269998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30-4A4A-A549-883E1254889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Spíše nedůvěryhodný zdroj</c:v>
                </c:pt>
              </c:strCache>
            </c:strRef>
          </c:tx>
          <c:spPr>
            <a:solidFill>
              <a:srgbClr val="FF7575">
                <a:lumMod val="60000"/>
                <a:lumOff val="40000"/>
              </a:srgbClr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List1!$D$2:$D$11</c:f>
              <c:numCache>
                <c:formatCode>General</c:formatCode>
                <c:ptCount val="10"/>
                <c:pt idx="0">
                  <c:v>6.9381043482700004</c:v>
                </c:pt>
                <c:pt idx="1">
                  <c:v>8.4161575336300007</c:v>
                </c:pt>
                <c:pt idx="2">
                  <c:v>19.49913729599</c:v>
                </c:pt>
                <c:pt idx="3">
                  <c:v>24.65235024998</c:v>
                </c:pt>
                <c:pt idx="4">
                  <c:v>10.0864404148</c:v>
                </c:pt>
                <c:pt idx="5">
                  <c:v>32.483071521559999</c:v>
                </c:pt>
                <c:pt idx="6">
                  <c:v>13.220579486789999</c:v>
                </c:pt>
                <c:pt idx="7">
                  <c:v>10.224779040950001</c:v>
                </c:pt>
                <c:pt idx="8">
                  <c:v>9.2407876719880004</c:v>
                </c:pt>
                <c:pt idx="9">
                  <c:v>6.2751084126940002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30-4A4A-A549-883E12548898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Rozhodně nedůvěryhodný zdroj</c:v>
                </c:pt>
              </c:strCache>
            </c:strRef>
          </c:tx>
          <c:spPr>
            <a:solidFill>
              <a:srgbClr val="FF757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List1!$E$2:$E$11</c:f>
              <c:numCache>
                <c:formatCode>General</c:formatCode>
                <c:ptCount val="10"/>
                <c:pt idx="0">
                  <c:v>1.7444164758</c:v>
                </c:pt>
                <c:pt idx="1">
                  <c:v>1.675980487401</c:v>
                </c:pt>
                <c:pt idx="2">
                  <c:v>3.5983217332819999</c:v>
                </c:pt>
                <c:pt idx="3">
                  <c:v>6.0479543607339998</c:v>
                </c:pt>
                <c:pt idx="4">
                  <c:v>3.3992767020220001</c:v>
                </c:pt>
                <c:pt idx="5">
                  <c:v>25.74347626406</c:v>
                </c:pt>
                <c:pt idx="6">
                  <c:v>3.975999622587</c:v>
                </c:pt>
                <c:pt idx="7">
                  <c:v>6.8265137302790002</c:v>
                </c:pt>
                <c:pt idx="8">
                  <c:v>13.24486861197</c:v>
                </c:pt>
                <c:pt idx="9">
                  <c:v>7.710528337385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30-4A4A-A549-883E12548898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Neznám toto médium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430-4A4A-A549-883E12548898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List1!$F$2:$F$11</c:f>
              <c:numCache>
                <c:formatCode>General</c:formatCode>
                <c:ptCount val="10"/>
                <c:pt idx="0">
                  <c:v>1.593061572783</c:v>
                </c:pt>
                <c:pt idx="1">
                  <c:v>11.570464743580001</c:v>
                </c:pt>
                <c:pt idx="2">
                  <c:v>2.3816097086769998</c:v>
                </c:pt>
                <c:pt idx="3">
                  <c:v>6.1073720858489997</c:v>
                </c:pt>
                <c:pt idx="4">
                  <c:v>43.66675164358</c:v>
                </c:pt>
                <c:pt idx="5">
                  <c:v>4.8903235808309997</c:v>
                </c:pt>
                <c:pt idx="6">
                  <c:v>56.751505062820002</c:v>
                </c:pt>
                <c:pt idx="7">
                  <c:v>50.619196192979999</c:v>
                </c:pt>
                <c:pt idx="8">
                  <c:v>59.011044052149998</c:v>
                </c:pt>
                <c:pt idx="9">
                  <c:v>66.636610533099997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430-4A4A-A549-883E12548898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Nevím / nedokážu posoudit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List1!$A$2:$A$11</c:f>
              <c:strCache>
                <c:ptCount val="10"/>
                <c:pt idx="0">
                  <c:v>Česká televize</c:v>
                </c:pt>
                <c:pt idx="1">
                  <c:v>Český rozhlas</c:v>
                </c:pt>
                <c:pt idx="2">
                  <c:v>TV Nova</c:v>
                </c:pt>
                <c:pt idx="3">
                  <c:v>iDNES.cz</c:v>
                </c:pt>
                <c:pt idx="4">
                  <c:v>Právo</c:v>
                </c:pt>
                <c:pt idx="5">
                  <c:v>Blesk</c:v>
                </c:pt>
                <c:pt idx="6">
                  <c:v>Respekt.cz</c:v>
                </c:pt>
                <c:pt idx="7">
                  <c:v>ParlamentníListy.cz</c:v>
                </c:pt>
                <c:pt idx="8">
                  <c:v>cz.sputnik.com</c:v>
                </c:pt>
                <c:pt idx="9">
                  <c:v>AE News (aeronet.news)</c:v>
                </c:pt>
              </c:strCache>
            </c:strRef>
          </c:cat>
          <c:val>
            <c:numRef>
              <c:f>List1!$G$2:$G$11</c:f>
              <c:numCache>
                <c:formatCode>General</c:formatCode>
                <c:ptCount val="10"/>
                <c:pt idx="0">
                  <c:v>10.07782615897</c:v>
                </c:pt>
                <c:pt idx="1">
                  <c:v>14.3492541665</c:v>
                </c:pt>
                <c:pt idx="2">
                  <c:v>11.7617889106</c:v>
                </c:pt>
                <c:pt idx="3">
                  <c:v>15.25881391353</c:v>
                </c:pt>
                <c:pt idx="4">
                  <c:v>20.170568967960001</c:v>
                </c:pt>
                <c:pt idx="5">
                  <c:v>12.704151559430001</c:v>
                </c:pt>
                <c:pt idx="6">
                  <c:v>13.53249765364</c:v>
                </c:pt>
                <c:pt idx="7">
                  <c:v>17.60989828141</c:v>
                </c:pt>
                <c:pt idx="8">
                  <c:v>15.313641884260001</c:v>
                </c:pt>
                <c:pt idx="9">
                  <c:v>13.4163484758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30-4A4A-A549-883E12548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91432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7472523214266513"/>
          <c:y val="0.19515284120477838"/>
          <c:w val="0.32231432170619034"/>
          <c:h val="0.7204049696232581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Neměly by být odstraňovány, ale měly by být označeny.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List1!$A$2:$A$13</c:f>
              <c:strCache>
                <c:ptCount val="12"/>
                <c:pt idx="0">
                  <c:v>ZŠ (odp. 8.–9. tř., včetně víceletých gymn.)</c:v>
                </c:pt>
                <c:pt idx="1">
                  <c:v>SŠ (celek)</c:v>
                </c:pt>
                <c:pt idx="2">
                  <c:v>SŠ 2018</c:v>
                </c:pt>
                <c:pt idx="3">
                  <c:v>ZŠ 8.–9. třídy</c:v>
                </c:pt>
                <c:pt idx="4">
                  <c:v>víceletá gym. odp. 8.–9. třídě ZŠ</c:v>
                </c:pt>
                <c:pt idx="5">
                  <c:v>SOU bez maturity</c:v>
                </c:pt>
                <c:pt idx="6">
                  <c:v>SOŠ/SOU s maturitou</c:v>
                </c:pt>
                <c:pt idx="7">
                  <c:v>SŠ gymnázium</c:v>
                </c:pt>
                <c:pt idx="8">
                  <c:v>15–16</c:v>
                </c:pt>
                <c:pt idx="9">
                  <c:v>17 a více</c:v>
                </c:pt>
                <c:pt idx="10">
                  <c:v>chlapci</c:v>
                </c:pt>
                <c:pt idx="11">
                  <c:v>dívky</c:v>
                </c:pt>
              </c:strCache>
            </c:strRef>
          </c:cat>
          <c:val>
            <c:numRef>
              <c:f>List1!$B$2:$B$13</c:f>
              <c:numCache>
                <c:formatCode>0</c:formatCode>
                <c:ptCount val="12"/>
                <c:pt idx="0">
                  <c:v>20.673310469530001</c:v>
                </c:pt>
                <c:pt idx="1">
                  <c:v>26.971773274450001</c:v>
                </c:pt>
                <c:pt idx="2">
                  <c:v>22</c:v>
                </c:pt>
                <c:pt idx="3">
                  <c:v>18.81638252522</c:v>
                </c:pt>
                <c:pt idx="4">
                  <c:v>36.501410566270003</c:v>
                </c:pt>
                <c:pt idx="5">
                  <c:v>13.948392930460001</c:v>
                </c:pt>
                <c:pt idx="6">
                  <c:v>25.789866482299999</c:v>
                </c:pt>
                <c:pt idx="7">
                  <c:v>37.364472078349998</c:v>
                </c:pt>
                <c:pt idx="8">
                  <c:v>26.827116092170002</c:v>
                </c:pt>
                <c:pt idx="9">
                  <c:v>27.067011916849999</c:v>
                </c:pt>
                <c:pt idx="10">
                  <c:v>27.256260815720001</c:v>
                </c:pt>
                <c:pt idx="11">
                  <c:v>22.704603358859998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E-41AB-BDFB-DC97141C79D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Měly by být odstraňovány.</c:v>
                </c:pt>
              </c:strCache>
            </c:strRef>
          </c:tx>
          <c:spPr>
            <a:solidFill>
              <a:srgbClr val="AFE6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List1!$A$2:$A$13</c:f>
              <c:strCache>
                <c:ptCount val="12"/>
                <c:pt idx="0">
                  <c:v>ZŠ (odp. 8.–9. tř., včetně víceletých gymn.)</c:v>
                </c:pt>
                <c:pt idx="1">
                  <c:v>SŠ (celek)</c:v>
                </c:pt>
                <c:pt idx="2">
                  <c:v>SŠ 2018</c:v>
                </c:pt>
                <c:pt idx="3">
                  <c:v>ZŠ 8.–9. třídy</c:v>
                </c:pt>
                <c:pt idx="4">
                  <c:v>víceletá gym. odp. 8.–9. třídě ZŠ</c:v>
                </c:pt>
                <c:pt idx="5">
                  <c:v>SOU bez maturity</c:v>
                </c:pt>
                <c:pt idx="6">
                  <c:v>SOŠ/SOU s maturitou</c:v>
                </c:pt>
                <c:pt idx="7">
                  <c:v>SŠ gymnázium</c:v>
                </c:pt>
                <c:pt idx="8">
                  <c:v>15–16</c:v>
                </c:pt>
                <c:pt idx="9">
                  <c:v>17 a více</c:v>
                </c:pt>
                <c:pt idx="10">
                  <c:v>chlapci</c:v>
                </c:pt>
                <c:pt idx="11">
                  <c:v>dívky</c:v>
                </c:pt>
              </c:strCache>
            </c:strRef>
          </c:cat>
          <c:val>
            <c:numRef>
              <c:f>List1!$C$2:$C$13</c:f>
              <c:numCache>
                <c:formatCode>0</c:formatCode>
                <c:ptCount val="12"/>
                <c:pt idx="0">
                  <c:v>61.022313199000003</c:v>
                </c:pt>
                <c:pt idx="1">
                  <c:v>53.926269891330001</c:v>
                </c:pt>
                <c:pt idx="2">
                  <c:v>65</c:v>
                </c:pt>
                <c:pt idx="3">
                  <c:v>61.072823571240001</c:v>
                </c:pt>
                <c:pt idx="4">
                  <c:v>60.591772407059999</c:v>
                </c:pt>
                <c:pt idx="5">
                  <c:v>52.762124531769999</c:v>
                </c:pt>
                <c:pt idx="6">
                  <c:v>54.311114002410001</c:v>
                </c:pt>
                <c:pt idx="7">
                  <c:v>54.134128600209998</c:v>
                </c:pt>
                <c:pt idx="8">
                  <c:v>56.581135860720003</c:v>
                </c:pt>
                <c:pt idx="9">
                  <c:v>52.178373059080002</c:v>
                </c:pt>
                <c:pt idx="10">
                  <c:v>54.72623565512</c:v>
                </c:pt>
                <c:pt idx="11">
                  <c:v>60.94722503221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E-41AB-BDFB-DC97141C79D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Neměly by být ani označovány, ani odstraňovány.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List1!$A$2:$A$13</c:f>
              <c:strCache>
                <c:ptCount val="12"/>
                <c:pt idx="0">
                  <c:v>ZŠ (odp. 8.–9. tř., včetně víceletých gymn.)</c:v>
                </c:pt>
                <c:pt idx="1">
                  <c:v>SŠ (celek)</c:v>
                </c:pt>
                <c:pt idx="2">
                  <c:v>SŠ 2018</c:v>
                </c:pt>
                <c:pt idx="3">
                  <c:v>ZŠ 8.–9. třídy</c:v>
                </c:pt>
                <c:pt idx="4">
                  <c:v>víceletá gym. odp. 8.–9. třídě ZŠ</c:v>
                </c:pt>
                <c:pt idx="5">
                  <c:v>SOU bez maturity</c:v>
                </c:pt>
                <c:pt idx="6">
                  <c:v>SOŠ/SOU s maturitou</c:v>
                </c:pt>
                <c:pt idx="7">
                  <c:v>SŠ gymnázium</c:v>
                </c:pt>
                <c:pt idx="8">
                  <c:v>15–16</c:v>
                </c:pt>
                <c:pt idx="9">
                  <c:v>17 a více</c:v>
                </c:pt>
                <c:pt idx="10">
                  <c:v>chlapci</c:v>
                </c:pt>
                <c:pt idx="11">
                  <c:v>dívky</c:v>
                </c:pt>
              </c:strCache>
            </c:strRef>
          </c:cat>
          <c:val>
            <c:numRef>
              <c:f>List1!$D$2:$D$13</c:f>
              <c:numCache>
                <c:formatCode>0</c:formatCode>
                <c:ptCount val="12"/>
                <c:pt idx="0">
                  <c:v>6.7734816848469999</c:v>
                </c:pt>
                <c:pt idx="1">
                  <c:v>5.545288848067</c:v>
                </c:pt>
                <c:pt idx="2">
                  <c:v>6</c:v>
                </c:pt>
                <c:pt idx="3">
                  <c:v>7.3777668789330004</c:v>
                </c:pt>
                <c:pt idx="4">
                  <c:v>1.6226697924040001</c:v>
                </c:pt>
                <c:pt idx="5">
                  <c:v>7.1367380218110004</c:v>
                </c:pt>
                <c:pt idx="6">
                  <c:v>5.3851066218480002</c:v>
                </c:pt>
                <c:pt idx="7">
                  <c:v>4.723151667073</c:v>
                </c:pt>
                <c:pt idx="8">
                  <c:v>4.7882183916020002</c:v>
                </c:pt>
                <c:pt idx="9">
                  <c:v>6.0437249529040002</c:v>
                </c:pt>
                <c:pt idx="10">
                  <c:v>7.3762561867379999</c:v>
                </c:pt>
                <c:pt idx="11">
                  <c:v>4.2921481864200004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E-41AB-BDFB-DC97141C79DA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Nevím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List1!$A$2:$A$13</c:f>
              <c:strCache>
                <c:ptCount val="12"/>
                <c:pt idx="0">
                  <c:v>ZŠ (odp. 8.–9. tř., včetně víceletých gymn.)</c:v>
                </c:pt>
                <c:pt idx="1">
                  <c:v>SŠ (celek)</c:v>
                </c:pt>
                <c:pt idx="2">
                  <c:v>SŠ 2018</c:v>
                </c:pt>
                <c:pt idx="3">
                  <c:v>ZŠ 8.–9. třídy</c:v>
                </c:pt>
                <c:pt idx="4">
                  <c:v>víceletá gym. odp. 8.–9. třídě ZŠ</c:v>
                </c:pt>
                <c:pt idx="5">
                  <c:v>SOU bez maturity</c:v>
                </c:pt>
                <c:pt idx="6">
                  <c:v>SOŠ/SOU s maturitou</c:v>
                </c:pt>
                <c:pt idx="7">
                  <c:v>SŠ gymnázium</c:v>
                </c:pt>
                <c:pt idx="8">
                  <c:v>15–16</c:v>
                </c:pt>
                <c:pt idx="9">
                  <c:v>17 a více</c:v>
                </c:pt>
                <c:pt idx="10">
                  <c:v>chlapci</c:v>
                </c:pt>
                <c:pt idx="11">
                  <c:v>dívky</c:v>
                </c:pt>
              </c:strCache>
            </c:strRef>
          </c:cat>
          <c:val>
            <c:numRef>
              <c:f>List1!$E$2:$E$13</c:f>
              <c:numCache>
                <c:formatCode>0</c:formatCode>
                <c:ptCount val="12"/>
                <c:pt idx="0">
                  <c:v>11.53089464662</c:v>
                </c:pt>
                <c:pt idx="1">
                  <c:v>13.55666798615</c:v>
                </c:pt>
                <c:pt idx="2">
                  <c:v>7</c:v>
                </c:pt>
                <c:pt idx="3">
                  <c:v>12.733027024609999</c:v>
                </c:pt>
                <c:pt idx="4">
                  <c:v>1.2841472342589999</c:v>
                </c:pt>
                <c:pt idx="5">
                  <c:v>26.152744515969999</c:v>
                </c:pt>
                <c:pt idx="6">
                  <c:v>14.513912893440001</c:v>
                </c:pt>
                <c:pt idx="7">
                  <c:v>3.7782476543630001</c:v>
                </c:pt>
                <c:pt idx="8">
                  <c:v>11.803529655509999</c:v>
                </c:pt>
                <c:pt idx="9">
                  <c:v>14.710890071170001</c:v>
                </c:pt>
                <c:pt idx="10">
                  <c:v>10.64124734242</c:v>
                </c:pt>
                <c:pt idx="11">
                  <c:v>12.05602342251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3E-41AB-BDFB-DC97141C79D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89143296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1.6306431901831695E-3"/>
          <c:y val="0.21153863021067834"/>
          <c:w val="0.21892235988116016"/>
          <c:h val="0.3024289333348926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cs-CZ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35274975200821"/>
          <c:y val="4.4495007898016185E-2"/>
          <c:w val="0.88225556515704129"/>
          <c:h val="0.530862112820863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Velmi důležitou</c:v>
                </c:pt>
              </c:strCache>
            </c:strRef>
          </c:tx>
          <c:spPr>
            <a:solidFill>
              <a:srgbClr val="084F83"/>
            </a:solidFill>
            <a:ln w="12700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240-4D07-8706-A15547F3C59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240-4D07-8706-A15547F3C59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240-4D07-8706-A15547F3C59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240-4D07-8706-A15547F3C5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SŠ 2017 </c:v>
                </c:pt>
                <c:pt idx="1">
                  <c:v>SŠ 2023 </c:v>
                </c:pt>
              </c:strCache>
            </c:strRef>
          </c:cat>
          <c:val>
            <c:numRef>
              <c:f>List1!$B$2:$B$3</c:f>
              <c:numCache>
                <c:formatCode>0</c:formatCode>
                <c:ptCount val="2"/>
                <c:pt idx="0" formatCode="General">
                  <c:v>33</c:v>
                </c:pt>
                <c:pt idx="1">
                  <c:v>34.763948497854074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40-4D07-8706-A15547F3C59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důležitou </c:v>
                </c:pt>
              </c:strCache>
            </c:strRef>
          </c:tx>
          <c:spPr>
            <a:solidFill>
              <a:srgbClr val="1B95F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List1!$A$2:$A$3</c:f>
              <c:strCache>
                <c:ptCount val="2"/>
                <c:pt idx="0">
                  <c:v>SŠ 2017 </c:v>
                </c:pt>
                <c:pt idx="1">
                  <c:v>SŠ 2023 </c:v>
                </c:pt>
              </c:strCache>
            </c:strRef>
          </c:cat>
          <c:val>
            <c:numRef>
              <c:f>List1!$C$2:$C$3</c:f>
              <c:numCache>
                <c:formatCode>0</c:formatCode>
                <c:ptCount val="2"/>
                <c:pt idx="0" formatCode="General">
                  <c:v>41</c:v>
                </c:pt>
                <c:pt idx="1">
                  <c:v>50.643776824034333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40-4D07-8706-A15547F3C59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Ani důležitou, ani nedůležitou </c:v>
                </c:pt>
              </c:strCache>
            </c:strRef>
          </c:tx>
          <c:spPr>
            <a:solidFill>
              <a:srgbClr val="D5DCE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List1!$A$2:$A$3</c:f>
              <c:strCache>
                <c:ptCount val="2"/>
                <c:pt idx="0">
                  <c:v>SŠ 2017 </c:v>
                </c:pt>
                <c:pt idx="1">
                  <c:v>SŠ 2023 </c:v>
                </c:pt>
              </c:strCache>
            </c:strRef>
          </c:cat>
          <c:val>
            <c:numRef>
              <c:f>List1!$D$2:$D$3</c:f>
              <c:numCache>
                <c:formatCode>0</c:formatCode>
                <c:ptCount val="2"/>
                <c:pt idx="0" formatCode="General">
                  <c:v>23</c:v>
                </c:pt>
                <c:pt idx="1">
                  <c:v>11.587982832618025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40-4D07-8706-A15547F3C598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Spíše nedůležitou </c:v>
                </c:pt>
              </c:strCache>
            </c:strRef>
          </c:tx>
          <c:spPr>
            <a:solidFill>
              <a:srgbClr val="FEBAC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List1!$A$2:$A$3</c:f>
              <c:strCache>
                <c:ptCount val="2"/>
                <c:pt idx="0">
                  <c:v>SŠ 2017 </c:v>
                </c:pt>
                <c:pt idx="1">
                  <c:v>SŠ 2023 </c:v>
                </c:pt>
              </c:strCache>
            </c:strRef>
          </c:cat>
          <c:val>
            <c:numRef>
              <c:f>List1!$E$2:$E$3</c:f>
              <c:numCache>
                <c:formatCode>0</c:formatCode>
                <c:ptCount val="2"/>
                <c:pt idx="0" formatCode="General">
                  <c:v>4</c:v>
                </c:pt>
                <c:pt idx="1">
                  <c:v>2.5751072961373391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240-4D07-8706-A15547F3C598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Zcela nedůležitou </c:v>
                </c:pt>
              </c:strCache>
            </c:strRef>
          </c:tx>
          <c:spPr>
            <a:solidFill>
              <a:srgbClr val="DB0326"/>
            </a:solidFill>
          </c:spPr>
          <c:invertIfNegative val="0"/>
          <c:cat>
            <c:strRef>
              <c:f>List1!$A$2:$A$3</c:f>
              <c:strCache>
                <c:ptCount val="2"/>
                <c:pt idx="0">
                  <c:v>SŠ 2017 </c:v>
                </c:pt>
                <c:pt idx="1">
                  <c:v>SŠ 2023 </c:v>
                </c:pt>
              </c:strCache>
            </c:strRef>
          </c:cat>
          <c:val>
            <c:numRef>
              <c:f>List1!$F$2:$F$3</c:f>
              <c:numCache>
                <c:formatCode>0</c:formatCode>
                <c:ptCount val="2"/>
                <c:pt idx="0" formatCode="General">
                  <c:v>0</c:v>
                </c:pt>
                <c:pt idx="1">
                  <c:v>0.42918454935622319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40-4D07-8706-A15547F3C5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18888832"/>
        <c:axId val="217895680"/>
      </c:barChart>
      <c:valAx>
        <c:axId val="217895680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crossAx val="218888832"/>
        <c:crosses val="autoZero"/>
        <c:crossBetween val="between"/>
        <c:majorUnit val="50"/>
      </c:valAx>
      <c:catAx>
        <c:axId val="21888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7895680"/>
        <c:crosses val="autoZero"/>
        <c:auto val="1"/>
        <c:lblAlgn val="ctr"/>
        <c:lblOffset val="100"/>
        <c:noMultiLvlLbl val="0"/>
      </c:catAx>
      <c:spPr>
        <a:solidFill>
          <a:sysClr val="window" lastClr="FFFFFF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113336396637881E-3"/>
          <c:y val="0.58364095340491062"/>
          <c:w val="0.98624896792724204"/>
          <c:h val="0.40792487729040688"/>
        </c:manualLayout>
      </c:layout>
      <c:overlay val="0"/>
      <c:spPr>
        <a:noFill/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 w="3175">
      <a:noFill/>
    </a:ln>
    <a:effectLst/>
  </c:spPr>
  <c:txPr>
    <a:bodyPr/>
    <a:lstStyle/>
    <a:p>
      <a:pPr>
        <a:defRPr>
          <a:latin typeface="+mn-lt"/>
        </a:defRPr>
      </a:pPr>
      <a:endParaRPr lang="cs-CZ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5119767158487766"/>
          <c:h val="0.73709181449265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Rozhodně důvěryhodný zdroj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změnit nastavení soukromí na sociálních sítích</c:v>
                </c:pt>
                <c:pt idx="1">
                  <c:v>spustit v prohlížeči anonymní režim</c:v>
                </c:pt>
                <c:pt idx="2">
                  <c:v>smazat historii prohlížení či cookies v internetovém prohlížeči</c:v>
                </c:pt>
                <c:pt idx="3">
                  <c:v>nahlásit sociálním sítím nežádoucí nebo protiprávní obsah</c:v>
                </c:pt>
                <c:pt idx="4">
                  <c:v>stáhnout a nainstalovat antivirový program</c:v>
                </c:pt>
                <c:pt idx="5">
                  <c:v>dohledat dostupné informace o autorovi článku na zpravodajském webu</c:v>
                </c:pt>
                <c:pt idx="6">
                  <c:v>blokovat v internetovém prohlížeči reklamy</c:v>
                </c:pt>
                <c:pt idx="7">
                  <c:v>vytvořit/naprogramovat webovou stránku a vložit do ní text s obrázky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77.035899553220005</c:v>
                </c:pt>
                <c:pt idx="1">
                  <c:v>61.236249589810001</c:v>
                </c:pt>
                <c:pt idx="2">
                  <c:v>66.629153618870006</c:v>
                </c:pt>
                <c:pt idx="3">
                  <c:v>59.744372896569999</c:v>
                </c:pt>
                <c:pt idx="4">
                  <c:v>56.825827660610003</c:v>
                </c:pt>
                <c:pt idx="5">
                  <c:v>57.982252383480002</c:v>
                </c:pt>
                <c:pt idx="6">
                  <c:v>52.929424781329999</c:v>
                </c:pt>
                <c:pt idx="7">
                  <c:v>27.063004310059998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0-4A4A-A549-883E1254889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důvěryhodný zdroj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změnit nastavení soukromí na sociálních sítích</c:v>
                </c:pt>
                <c:pt idx="1">
                  <c:v>spustit v prohlížeči anonymní režim</c:v>
                </c:pt>
                <c:pt idx="2">
                  <c:v>smazat historii prohlížení či cookies v internetovém prohlížeči</c:v>
                </c:pt>
                <c:pt idx="3">
                  <c:v>nahlásit sociálním sítím nežádoucí nebo protiprávní obsah</c:v>
                </c:pt>
                <c:pt idx="4">
                  <c:v>stáhnout a nainstalovat antivirový program</c:v>
                </c:pt>
                <c:pt idx="5">
                  <c:v>dohledat dostupné informace o autorovi článku na zpravodajském webu</c:v>
                </c:pt>
                <c:pt idx="6">
                  <c:v>blokovat v internetovém prohlížeči reklamy</c:v>
                </c:pt>
                <c:pt idx="7">
                  <c:v>vytvořit/naprogramovat webovou stránku a vložit do ní text s obrázky</c:v>
                </c:pt>
              </c:strCache>
            </c:strRef>
          </c:cat>
          <c:val>
            <c:numRef>
              <c:f>List1!$C$2:$C$11</c:f>
              <c:numCache>
                <c:formatCode>General</c:formatCode>
                <c:ptCount val="10"/>
                <c:pt idx="0">
                  <c:v>12.51064365699</c:v>
                </c:pt>
                <c:pt idx="1">
                  <c:v>17.343051021330002</c:v>
                </c:pt>
                <c:pt idx="2">
                  <c:v>19.779259728309999</c:v>
                </c:pt>
                <c:pt idx="3">
                  <c:v>23.423084416839998</c:v>
                </c:pt>
                <c:pt idx="4">
                  <c:v>21.511198635389999</c:v>
                </c:pt>
                <c:pt idx="5">
                  <c:v>25.221658768809998</c:v>
                </c:pt>
                <c:pt idx="6">
                  <c:v>18.147585633129999</c:v>
                </c:pt>
                <c:pt idx="7">
                  <c:v>26.123289570930002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30-4A4A-A549-883E1254889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Spíše nedůvěryhodný zdroj</c:v>
                </c:pt>
              </c:strCache>
            </c:strRef>
          </c:tx>
          <c:spPr>
            <a:solidFill>
              <a:srgbClr val="FF7B7B"/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změnit nastavení soukromí na sociálních sítích</c:v>
                </c:pt>
                <c:pt idx="1">
                  <c:v>spustit v prohlížeči anonymní režim</c:v>
                </c:pt>
                <c:pt idx="2">
                  <c:v>smazat historii prohlížení či cookies v internetovém prohlížeči</c:v>
                </c:pt>
                <c:pt idx="3">
                  <c:v>nahlásit sociálním sítím nežádoucí nebo protiprávní obsah</c:v>
                </c:pt>
                <c:pt idx="4">
                  <c:v>stáhnout a nainstalovat antivirový program</c:v>
                </c:pt>
                <c:pt idx="5">
                  <c:v>dohledat dostupné informace o autorovi článku na zpravodajském webu</c:v>
                </c:pt>
                <c:pt idx="6">
                  <c:v>blokovat v internetovém prohlížeči reklamy</c:v>
                </c:pt>
                <c:pt idx="7">
                  <c:v>vytvořit/naprogramovat webovou stránku a vložit do ní text s obrázky</c:v>
                </c:pt>
              </c:strCache>
            </c:strRef>
          </c:cat>
          <c:val>
            <c:numRef>
              <c:f>List1!$D$2:$D$11</c:f>
              <c:numCache>
                <c:formatCode>General</c:formatCode>
                <c:ptCount val="10"/>
                <c:pt idx="0">
                  <c:v>10.45345678979</c:v>
                </c:pt>
                <c:pt idx="1">
                  <c:v>21.420699388860001</c:v>
                </c:pt>
                <c:pt idx="2">
                  <c:v>13.59158665282</c:v>
                </c:pt>
                <c:pt idx="3">
                  <c:v>16.832542686589999</c:v>
                </c:pt>
                <c:pt idx="4">
                  <c:v>21.662973703999999</c:v>
                </c:pt>
                <c:pt idx="5">
                  <c:v>16.796088847709999</c:v>
                </c:pt>
                <c:pt idx="6">
                  <c:v>28.922989585530001</c:v>
                </c:pt>
                <c:pt idx="7">
                  <c:v>46.81370611901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30-4A4A-A549-883E12548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91432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5119767158487766"/>
          <c:h val="0.73709181449265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Umím, už jsem to někdy dělal/a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… změnit nastavení soukromí na sociálních sítích?</c:v>
                </c:pt>
                <c:pt idx="1">
                  <c:v>… spustit v prohlížeči anonymní režim?</c:v>
                </c:pt>
                <c:pt idx="2">
                  <c:v>… smazat historii prohlížení či cookies v internetovém prohlížeči?</c:v>
                </c:pt>
                <c:pt idx="3">
                  <c:v>… nahlásit sociálním sítím nežádoucí nebo protiprávní obsah?</c:v>
                </c:pt>
                <c:pt idx="4">
                  <c:v>… stáhnout a nainstalovat antivirový program?</c:v>
                </c:pt>
                <c:pt idx="5">
                  <c:v>… dohledat dostupné informace o autorovi článku na zpravodajském webu?</c:v>
                </c:pt>
                <c:pt idx="6">
                  <c:v>… blokovat v internetovém prohlížeči reklamy?</c:v>
                </c:pt>
                <c:pt idx="7">
                  <c:v>… vytvořit/naprogramovat webovou stránku a vložit do ní text s obrázky?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77.191564873410002</c:v>
                </c:pt>
                <c:pt idx="1">
                  <c:v>74.585842082300005</c:v>
                </c:pt>
                <c:pt idx="2">
                  <c:v>74.043108243020001</c:v>
                </c:pt>
                <c:pt idx="3">
                  <c:v>66.020563699210001</c:v>
                </c:pt>
                <c:pt idx="4">
                  <c:v>64.133847773569997</c:v>
                </c:pt>
                <c:pt idx="5">
                  <c:v>59.308668922380001</c:v>
                </c:pt>
                <c:pt idx="6">
                  <c:v>55.395609425670003</c:v>
                </c:pt>
                <c:pt idx="7">
                  <c:v>34.82415590355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E-41AB-BDFB-DC97141C79D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Mám představu, jak to udělat, ale ještě jsem to nezkoušel/a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… změnit nastavení soukromí na sociálních sítích?</c:v>
                </c:pt>
                <c:pt idx="1">
                  <c:v>… spustit v prohlížeči anonymní režim?</c:v>
                </c:pt>
                <c:pt idx="2">
                  <c:v>… smazat historii prohlížení či cookies v internetovém prohlížeči?</c:v>
                </c:pt>
                <c:pt idx="3">
                  <c:v>… nahlásit sociálním sítím nežádoucí nebo protiprávní obsah?</c:v>
                </c:pt>
                <c:pt idx="4">
                  <c:v>… stáhnout a nainstalovat antivirový program?</c:v>
                </c:pt>
                <c:pt idx="5">
                  <c:v>… dohledat dostupné informace o autorovi článku na zpravodajském webu?</c:v>
                </c:pt>
                <c:pt idx="6">
                  <c:v>… blokovat v internetovém prohlížeči reklamy?</c:v>
                </c:pt>
                <c:pt idx="7">
                  <c:v>… vytvořit/naprogramovat webovou stránku a vložit do ní text s obrázky?</c:v>
                </c:pt>
              </c:strCache>
            </c:strRef>
          </c:cat>
          <c:val>
            <c:numRef>
              <c:f>List1!$C$2:$C$11</c:f>
              <c:numCache>
                <c:formatCode>General</c:formatCode>
                <c:ptCount val="10"/>
                <c:pt idx="0">
                  <c:v>11.0559449799</c:v>
                </c:pt>
                <c:pt idx="1">
                  <c:v>11.73035595735</c:v>
                </c:pt>
                <c:pt idx="2">
                  <c:v>15.22507034373</c:v>
                </c:pt>
                <c:pt idx="3">
                  <c:v>18.982186987990001</c:v>
                </c:pt>
                <c:pt idx="4">
                  <c:v>20.465554688489998</c:v>
                </c:pt>
                <c:pt idx="5">
                  <c:v>25.881947881150001</c:v>
                </c:pt>
                <c:pt idx="6">
                  <c:v>19.93798684275</c:v>
                </c:pt>
                <c:pt idx="7">
                  <c:v>24.779960647759999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E-41AB-BDFB-DC97141C79D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Neumím</c:v>
                </c:pt>
              </c:strCache>
            </c:strRef>
          </c:tx>
          <c:spPr>
            <a:solidFill>
              <a:srgbClr val="FF7B7B"/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… změnit nastavení soukromí na sociálních sítích?</c:v>
                </c:pt>
                <c:pt idx="1">
                  <c:v>… spustit v prohlížeči anonymní režim?</c:v>
                </c:pt>
                <c:pt idx="2">
                  <c:v>… smazat historii prohlížení či cookies v internetovém prohlížeči?</c:v>
                </c:pt>
                <c:pt idx="3">
                  <c:v>… nahlásit sociálním sítím nežádoucí nebo protiprávní obsah?</c:v>
                </c:pt>
                <c:pt idx="4">
                  <c:v>… stáhnout a nainstalovat antivirový program?</c:v>
                </c:pt>
                <c:pt idx="5">
                  <c:v>… dohledat dostupné informace o autorovi článku na zpravodajském webu?</c:v>
                </c:pt>
                <c:pt idx="6">
                  <c:v>… blokovat v internetovém prohlížeči reklamy?</c:v>
                </c:pt>
                <c:pt idx="7">
                  <c:v>… vytvořit/naprogramovat webovou stránku a vložit do ní text s obrázky?</c:v>
                </c:pt>
              </c:strCache>
            </c:strRef>
          </c:cat>
          <c:val>
            <c:numRef>
              <c:f>List1!$D$2:$D$11</c:f>
              <c:numCache>
                <c:formatCode>General</c:formatCode>
                <c:ptCount val="10"/>
                <c:pt idx="0">
                  <c:v>11.7524901467</c:v>
                </c:pt>
                <c:pt idx="1">
                  <c:v>13.683801960349999</c:v>
                </c:pt>
                <c:pt idx="2">
                  <c:v>10.73182141324</c:v>
                </c:pt>
                <c:pt idx="3">
                  <c:v>14.99724931281</c:v>
                </c:pt>
                <c:pt idx="4">
                  <c:v>15.40059753794</c:v>
                </c:pt>
                <c:pt idx="5">
                  <c:v>14.80938319647</c:v>
                </c:pt>
                <c:pt idx="6">
                  <c:v>24.666403731580001</c:v>
                </c:pt>
                <c:pt idx="7">
                  <c:v>40.39588344869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E-41AB-BDFB-DC97141C7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baseline="0">
                <a:solidFill>
                  <a:schemeClr val="tx1"/>
                </a:solidFill>
                <a:latin typeface="Arial Narrow CE"/>
                <a:cs typeface="Arial" panose="020B0604020202020204" pitchFamily="34" charset="0"/>
              </a:defRPr>
            </a:pPr>
            <a:endParaRPr lang="cs-CZ"/>
          </a:p>
        </c:txPr>
        <c:crossAx val="189143296"/>
        <c:crosses val="autoZero"/>
        <c:auto val="1"/>
        <c:lblAlgn val="ctr"/>
        <c:lblOffset val="100"/>
        <c:noMultiLvlLbl val="0"/>
      </c:catAx>
    </c:plotArea>
    <c:legend>
      <c:legendPos val="t"/>
      <c:legendEntry>
        <c:idx val="0"/>
        <c:txPr>
          <a:bodyPr/>
          <a:lstStyle/>
          <a:p>
            <a:pPr>
              <a:defRPr lang="cs-CZ" sz="10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8.7423082023144385E-3"/>
          <c:y val="1.889753950072218E-2"/>
          <c:w val="0.40382565019657313"/>
          <c:h val="0.15286518601741239"/>
        </c:manualLayout>
      </c:layout>
      <c:overlay val="0"/>
      <c:spPr>
        <a:ln>
          <a:noFill/>
        </a:ln>
      </c:spPr>
      <c:txPr>
        <a:bodyPr/>
        <a:lstStyle/>
        <a:p>
          <a:pPr>
            <a:defRPr lang="cs-CZ" sz="1000" b="0" i="0" u="none" strike="noStrike" kern="1200" baseline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5119767158487766"/>
          <c:h val="0.73709181449265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Rozhodně důvěryhodný zdroj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nainstalovat a odinstalovat aplikaci či program</c:v>
                </c:pt>
                <c:pt idx="1">
                  <c:v>připojit se k jinému zařízení pomocí Bluetooth</c:v>
                </c:pt>
                <c:pt idx="2">
                  <c:v>spojit se s přáteli prostřednictvím videochatu</c:v>
                </c:pt>
                <c:pt idx="3">
                  <c:v>upravit fotografii (např. oříznout, použít filtr a změnit barevnost, změnit velikost)</c:v>
                </c:pt>
                <c:pt idx="4">
                  <c:v>stáhnout a otevřít si PDF/MS office dokument</c:v>
                </c:pt>
                <c:pt idx="5">
                  <c:v>vytvořit osobní hotspot na sdílení internetu</c:v>
                </c:pt>
                <c:pt idx="6">
                  <c:v>sdílet přátelům svou aktuální polohu</c:v>
                </c:pt>
                <c:pt idx="7">
                  <c:v>lokalizovat telefon v případě ztráty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92.185580107020002</c:v>
                </c:pt>
                <c:pt idx="1">
                  <c:v>89.741236482150001</c:v>
                </c:pt>
                <c:pt idx="2">
                  <c:v>92.14786561439</c:v>
                </c:pt>
                <c:pt idx="3">
                  <c:v>91.473783689390004</c:v>
                </c:pt>
                <c:pt idx="4">
                  <c:v>75.426086612220004</c:v>
                </c:pt>
                <c:pt idx="5">
                  <c:v>75.500517778209996</c:v>
                </c:pt>
                <c:pt idx="6">
                  <c:v>66.241823860769998</c:v>
                </c:pt>
                <c:pt idx="7">
                  <c:v>37.231422519639999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0-4A4A-A549-883E1254889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důvěryhodný zdroj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nainstalovat a odinstalovat aplikaci či program</c:v>
                </c:pt>
                <c:pt idx="1">
                  <c:v>připojit se k jinému zařízení pomocí Bluetooth</c:v>
                </c:pt>
                <c:pt idx="2">
                  <c:v>spojit se s přáteli prostřednictvím videochatu</c:v>
                </c:pt>
                <c:pt idx="3">
                  <c:v>upravit fotografii (např. oříznout, použít filtr a změnit barevnost, změnit velikost)</c:v>
                </c:pt>
                <c:pt idx="4">
                  <c:v>stáhnout a otevřít si PDF/MS office dokument</c:v>
                </c:pt>
                <c:pt idx="5">
                  <c:v>vytvořit osobní hotspot na sdílení internetu</c:v>
                </c:pt>
                <c:pt idx="6">
                  <c:v>sdílet přátelům svou aktuální polohu</c:v>
                </c:pt>
                <c:pt idx="7">
                  <c:v>lokalizovat telefon v případě ztráty</c:v>
                </c:pt>
              </c:strCache>
            </c:strRef>
          </c:cat>
          <c:val>
            <c:numRef>
              <c:f>List1!$C$2:$C$11</c:f>
              <c:numCache>
                <c:formatCode>General</c:formatCode>
                <c:ptCount val="10"/>
                <c:pt idx="0">
                  <c:v>4.1065344279199998</c:v>
                </c:pt>
                <c:pt idx="1">
                  <c:v>5.6221460470390001</c:v>
                </c:pt>
                <c:pt idx="2">
                  <c:v>3.8709732232060001</c:v>
                </c:pt>
                <c:pt idx="3">
                  <c:v>4.0620786336729999</c:v>
                </c:pt>
                <c:pt idx="4">
                  <c:v>13.36523566642</c:v>
                </c:pt>
                <c:pt idx="5">
                  <c:v>15.80078949348</c:v>
                </c:pt>
                <c:pt idx="6">
                  <c:v>21.636332089349999</c:v>
                </c:pt>
                <c:pt idx="7">
                  <c:v>33.447303336509997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30-4A4A-A549-883E1254889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Spíše nedůvěryhodný zdroj</c:v>
                </c:pt>
              </c:strCache>
            </c:strRef>
          </c:tx>
          <c:spPr>
            <a:solidFill>
              <a:srgbClr val="FF7B7B"/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nainstalovat a odinstalovat aplikaci či program</c:v>
                </c:pt>
                <c:pt idx="1">
                  <c:v>připojit se k jinému zařízení pomocí Bluetooth</c:v>
                </c:pt>
                <c:pt idx="2">
                  <c:v>spojit se s přáteli prostřednictvím videochatu</c:v>
                </c:pt>
                <c:pt idx="3">
                  <c:v>upravit fotografii (např. oříznout, použít filtr a změnit barevnost, změnit velikost)</c:v>
                </c:pt>
                <c:pt idx="4">
                  <c:v>stáhnout a otevřít si PDF/MS office dokument</c:v>
                </c:pt>
                <c:pt idx="5">
                  <c:v>vytvořit osobní hotspot na sdílení internetu</c:v>
                </c:pt>
                <c:pt idx="6">
                  <c:v>sdílet přátelům svou aktuální polohu</c:v>
                </c:pt>
                <c:pt idx="7">
                  <c:v>lokalizovat telefon v případě ztráty</c:v>
                </c:pt>
              </c:strCache>
            </c:strRef>
          </c:cat>
          <c:val>
            <c:numRef>
              <c:f>List1!$D$2:$D$11</c:f>
              <c:numCache>
                <c:formatCode>General</c:formatCode>
                <c:ptCount val="10"/>
                <c:pt idx="0">
                  <c:v>3.7078854650580002</c:v>
                </c:pt>
                <c:pt idx="1">
                  <c:v>4.6366174708059997</c:v>
                </c:pt>
                <c:pt idx="2">
                  <c:v>3.9811611624009999</c:v>
                </c:pt>
                <c:pt idx="3">
                  <c:v>4.4641376769400001</c:v>
                </c:pt>
                <c:pt idx="4">
                  <c:v>11.20867772137</c:v>
                </c:pt>
                <c:pt idx="5">
                  <c:v>8.6986927283110003</c:v>
                </c:pt>
                <c:pt idx="6">
                  <c:v>12.121844049890001</c:v>
                </c:pt>
                <c:pt idx="7">
                  <c:v>29.32127414384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30-4A4A-A549-883E12548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91432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115693686364596"/>
          <c:y val="0.19916809786992093"/>
          <c:w val="0.25119767158487766"/>
          <c:h val="0.73709181449265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Umím, už jsem to někdy dělal/a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… nainstalovat a odinstalovat aplikaci či program?</c:v>
                </c:pt>
                <c:pt idx="1">
                  <c:v>… připojit se k jinému zařízení pomocí Bluetooth?</c:v>
                </c:pt>
                <c:pt idx="2">
                  <c:v>… spojit se s přáteli prostřednictvím videochatu?</c:v>
                </c:pt>
                <c:pt idx="3">
                  <c:v>… upravit fotografii (např. oříznout, použít filtr a změnit barevnost, změnit velikost)?</c:v>
                </c:pt>
                <c:pt idx="4">
                  <c:v>… stáhnout a otevřít si PDF/MS office dokument?</c:v>
                </c:pt>
                <c:pt idx="5">
                  <c:v>… vytvořit osobní hotspot na sdílení internetu?</c:v>
                </c:pt>
                <c:pt idx="6">
                  <c:v>… sdílet přátelům svou aktuální polohu?</c:v>
                </c:pt>
                <c:pt idx="7">
                  <c:v>… lokalizovat telefon v případě ztráty?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92.745847919100001</c:v>
                </c:pt>
                <c:pt idx="1">
                  <c:v>92.210784474880001</c:v>
                </c:pt>
                <c:pt idx="2">
                  <c:v>91.40108180528</c:v>
                </c:pt>
                <c:pt idx="3">
                  <c:v>91.288336601490002</c:v>
                </c:pt>
                <c:pt idx="4">
                  <c:v>83.816401978190001</c:v>
                </c:pt>
                <c:pt idx="5">
                  <c:v>79.61616273416</c:v>
                </c:pt>
                <c:pt idx="6">
                  <c:v>72.969273901370002</c:v>
                </c:pt>
                <c:pt idx="7">
                  <c:v>41.506104258790003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E-41AB-BDFB-DC97141C79D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Mám představu, jak to udělat, ale ještě jsem to nezkoušel/a</c:v>
                </c:pt>
              </c:strCache>
            </c:strRef>
          </c:tx>
          <c:spPr>
            <a:solidFill>
              <a:srgbClr val="A4D9F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… nainstalovat a odinstalovat aplikaci či program?</c:v>
                </c:pt>
                <c:pt idx="1">
                  <c:v>… připojit se k jinému zařízení pomocí Bluetooth?</c:v>
                </c:pt>
                <c:pt idx="2">
                  <c:v>… spojit se s přáteli prostřednictvím videochatu?</c:v>
                </c:pt>
                <c:pt idx="3">
                  <c:v>… upravit fotografii (např. oříznout, použít filtr a změnit barevnost, změnit velikost)?</c:v>
                </c:pt>
                <c:pt idx="4">
                  <c:v>… stáhnout a otevřít si PDF/MS office dokument?</c:v>
                </c:pt>
                <c:pt idx="5">
                  <c:v>… vytvořit osobní hotspot na sdílení internetu?</c:v>
                </c:pt>
                <c:pt idx="6">
                  <c:v>… sdílet přátelům svou aktuální polohu?</c:v>
                </c:pt>
                <c:pt idx="7">
                  <c:v>… lokalizovat telefon v případě ztráty?</c:v>
                </c:pt>
              </c:strCache>
            </c:strRef>
          </c:cat>
          <c:val>
            <c:numRef>
              <c:f>List1!$C$2:$C$11</c:f>
              <c:numCache>
                <c:formatCode>General</c:formatCode>
                <c:ptCount val="10"/>
                <c:pt idx="0">
                  <c:v>2.984754278499</c:v>
                </c:pt>
                <c:pt idx="1">
                  <c:v>3.7091208597869998</c:v>
                </c:pt>
                <c:pt idx="2">
                  <c:v>5.1157344477009996</c:v>
                </c:pt>
                <c:pt idx="3">
                  <c:v>4.504731388053</c:v>
                </c:pt>
                <c:pt idx="4">
                  <c:v>8.8084618782869999</c:v>
                </c:pt>
                <c:pt idx="5">
                  <c:v>11.366682640180001</c:v>
                </c:pt>
                <c:pt idx="6">
                  <c:v>16.50456727005</c:v>
                </c:pt>
                <c:pt idx="7">
                  <c:v>33.401808330599998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E-41AB-BDFB-DC97141C79D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Neumím</c:v>
                </c:pt>
              </c:strCache>
            </c:strRef>
          </c:tx>
          <c:spPr>
            <a:solidFill>
              <a:srgbClr val="FF7B7B"/>
            </a:solidFill>
            <a:ln w="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#,##0" sourceLinked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8"/>
                <c:pt idx="0">
                  <c:v>… nainstalovat a odinstalovat aplikaci či program?</c:v>
                </c:pt>
                <c:pt idx="1">
                  <c:v>… připojit se k jinému zařízení pomocí Bluetooth?</c:v>
                </c:pt>
                <c:pt idx="2">
                  <c:v>… spojit se s přáteli prostřednictvím videochatu?</c:v>
                </c:pt>
                <c:pt idx="3">
                  <c:v>… upravit fotografii (např. oříznout, použít filtr a změnit barevnost, změnit velikost)?</c:v>
                </c:pt>
                <c:pt idx="4">
                  <c:v>… stáhnout a otevřít si PDF/MS office dokument?</c:v>
                </c:pt>
                <c:pt idx="5">
                  <c:v>… vytvořit osobní hotspot na sdílení internetu?</c:v>
                </c:pt>
                <c:pt idx="6">
                  <c:v>… sdílet přátelům svou aktuální polohu?</c:v>
                </c:pt>
                <c:pt idx="7">
                  <c:v>… lokalizovat telefon v případě ztráty?</c:v>
                </c:pt>
              </c:strCache>
            </c:strRef>
          </c:cat>
          <c:val>
            <c:numRef>
              <c:f>List1!$D$2:$D$11</c:f>
              <c:numCache>
                <c:formatCode>General</c:formatCode>
                <c:ptCount val="10"/>
                <c:pt idx="0">
                  <c:v>4.2693978024010004</c:v>
                </c:pt>
                <c:pt idx="1">
                  <c:v>4.080094665332</c:v>
                </c:pt>
                <c:pt idx="2">
                  <c:v>3.4831837470220002</c:v>
                </c:pt>
                <c:pt idx="3">
                  <c:v>4.2069320104610002</c:v>
                </c:pt>
                <c:pt idx="4">
                  <c:v>7.375136143522</c:v>
                </c:pt>
                <c:pt idx="5">
                  <c:v>9.0171546256599999</c:v>
                </c:pt>
                <c:pt idx="6">
                  <c:v>10.526158828590001</c:v>
                </c:pt>
                <c:pt idx="7">
                  <c:v>25.092087410609999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E-41AB-BDFB-DC97141C7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9173760"/>
        <c:axId val="189143296"/>
      </c:barChart>
      <c:valAx>
        <c:axId val="189143296"/>
        <c:scaling>
          <c:orientation val="minMax"/>
          <c:min val="0"/>
        </c:scaling>
        <c:delete val="1"/>
        <c:axPos val="b"/>
        <c:numFmt formatCode="0%" sourceLinked="0"/>
        <c:majorTickMark val="none"/>
        <c:minorTickMark val="none"/>
        <c:tickLblPos val="none"/>
        <c:crossAx val="189173760"/>
        <c:crosses val="max"/>
        <c:crossBetween val="between"/>
      </c:valAx>
      <c:catAx>
        <c:axId val="1891737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89143296"/>
        <c:crosses val="autoZero"/>
        <c:auto val="1"/>
        <c:lblAlgn val="ctr"/>
        <c:lblOffset val="100"/>
        <c:noMultiLvlLbl val="0"/>
      </c:catAx>
    </c:plotArea>
    <c:legend>
      <c:legendPos val="t"/>
      <c:legendEntry>
        <c:idx val="0"/>
        <c:txPr>
          <a:bodyPr/>
          <a:lstStyle/>
          <a:p>
            <a:pPr>
              <a:defRPr lang="cs-CZ" sz="10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4.4753091950356771E-3"/>
          <c:y val="2.6329068493925554E-2"/>
          <c:w val="0.40382565019657313"/>
          <c:h val="0.15286518601741239"/>
        </c:manualLayout>
      </c:layout>
      <c:overlay val="0"/>
      <c:spPr>
        <a:ln>
          <a:noFill/>
        </a:ln>
      </c:spPr>
      <c:txPr>
        <a:bodyPr/>
        <a:lstStyle/>
        <a:p>
          <a:pPr>
            <a:defRPr lang="cs-CZ" sz="1000" b="0" i="0" u="none" strike="noStrike" kern="1200" baseline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379569202219534"/>
          <c:y val="0.17689988053300415"/>
          <c:w val="0.36381910225666864"/>
          <c:h val="0.7351565320411453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Denně nebo téměř denně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" sourceLinked="0"/>
            <c:spPr>
              <a:noFill/>
              <a:ln w="19629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 formatCode="General">
                  <c:v>77.080640798529998</c:v>
                </c:pt>
                <c:pt idx="1">
                  <c:v>36.049746152929998</c:v>
                </c:pt>
                <c:pt idx="2" formatCode="General">
                  <c:v>13.99815294481</c:v>
                </c:pt>
                <c:pt idx="3" formatCode="General">
                  <c:v>13.830302441240001</c:v>
                </c:pt>
                <c:pt idx="4" formatCode="General">
                  <c:v>11.2802887211</c:v>
                </c:pt>
                <c:pt idx="5">
                  <c:v>12.216260088689999</c:v>
                </c:pt>
                <c:pt idx="6">
                  <c:v>12.528165056320001</c:v>
                </c:pt>
                <c:pt idx="7">
                  <c:v>8.6242720444450001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6-4680-8A84-2A63BC074A95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Jednou až dvakrát týdně</c:v>
                </c:pt>
              </c:strCache>
            </c:strRef>
          </c:tx>
          <c:spPr>
            <a:solidFill>
              <a:srgbClr val="6CB8FD"/>
            </a:solidFill>
            <a:ln>
              <a:noFill/>
            </a:ln>
            <a:effectLst/>
          </c:spPr>
          <c:invertIfNegative val="0"/>
          <c:dLbls>
            <c:numFmt formatCode="0" sourceLinked="0"/>
            <c:spPr>
              <a:noFill/>
              <a:ln w="19629"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cs-CZ" sz="900" b="0" i="0" u="none" strike="noStrike" kern="1200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 formatCode="General">
                  <c:v>9.9122071425860003</c:v>
                </c:pt>
                <c:pt idx="1">
                  <c:v>19.282544375090001</c:v>
                </c:pt>
                <c:pt idx="2" formatCode="General">
                  <c:v>19.553838549110001</c:v>
                </c:pt>
                <c:pt idx="3" formatCode="General">
                  <c:v>14.2495859484</c:v>
                </c:pt>
                <c:pt idx="4" formatCode="General">
                  <c:v>11.3082030732</c:v>
                </c:pt>
                <c:pt idx="5">
                  <c:v>11.041745074990001</c:v>
                </c:pt>
                <c:pt idx="6">
                  <c:v>11.96373521608</c:v>
                </c:pt>
                <c:pt idx="7">
                  <c:v>8.290598252094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6-4680-8A84-2A63BC074A95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Několikrát za měsíc</c:v>
                </c:pt>
              </c:strCache>
            </c:strRef>
          </c:tx>
          <c:spPr>
            <a:solidFill>
              <a:srgbClr val="AFE6FF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Sheet1!$D$2:$D$9</c:f>
              <c:numCache>
                <c:formatCode>0</c:formatCode>
                <c:ptCount val="8"/>
                <c:pt idx="0" formatCode="General">
                  <c:v>4.3298759156219999</c:v>
                </c:pt>
                <c:pt idx="1">
                  <c:v>16.876583594149999</c:v>
                </c:pt>
                <c:pt idx="2" formatCode="General">
                  <c:v>19.44061983117</c:v>
                </c:pt>
                <c:pt idx="3" formatCode="General">
                  <c:v>17.29464880175</c:v>
                </c:pt>
                <c:pt idx="4" formatCode="General">
                  <c:v>17.309470052590001</c:v>
                </c:pt>
                <c:pt idx="5">
                  <c:v>14.925571174070001</c:v>
                </c:pt>
                <c:pt idx="6">
                  <c:v>11.927823059290001</c:v>
                </c:pt>
                <c:pt idx="7">
                  <c:v>11.281230013349999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C6-4680-8A84-2A63BC074A95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Jednou měsíčně</c:v>
                </c:pt>
              </c:strCache>
            </c:strRef>
          </c:tx>
          <c:spPr>
            <a:solidFill>
              <a:schemeClr val="accent2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Sheet1!$E$2:$E$9</c:f>
              <c:numCache>
                <c:formatCode>0</c:formatCode>
                <c:ptCount val="8"/>
                <c:pt idx="0" formatCode="General">
                  <c:v>2.4505451825679998</c:v>
                </c:pt>
                <c:pt idx="1">
                  <c:v>8.4632286449669998</c:v>
                </c:pt>
                <c:pt idx="2" formatCode="General">
                  <c:v>12.429019926900001</c:v>
                </c:pt>
                <c:pt idx="3" formatCode="General">
                  <c:v>15.710736852149999</c:v>
                </c:pt>
                <c:pt idx="4" formatCode="General">
                  <c:v>13.538622292119999</c:v>
                </c:pt>
                <c:pt idx="5">
                  <c:v>11.983440273419999</c:v>
                </c:pt>
                <c:pt idx="6">
                  <c:v>10.04554826677</c:v>
                </c:pt>
                <c:pt idx="7">
                  <c:v>13.224081358359999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C6-4680-8A84-2A63BC074A9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Několikrát do roka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Sheet1!$F$2:$F$9</c:f>
              <c:numCache>
                <c:formatCode>0</c:formatCode>
                <c:ptCount val="8"/>
                <c:pt idx="0" formatCode="General">
                  <c:v>2.0698891709730001</c:v>
                </c:pt>
                <c:pt idx="1">
                  <c:v>11.49892069225</c:v>
                </c:pt>
                <c:pt idx="2" formatCode="General">
                  <c:v>16.35888077776</c:v>
                </c:pt>
                <c:pt idx="3" formatCode="General">
                  <c:v>19.902912472739999</c:v>
                </c:pt>
                <c:pt idx="4" formatCode="General">
                  <c:v>26.321777340400001</c:v>
                </c:pt>
                <c:pt idx="5">
                  <c:v>19.174017490960001</c:v>
                </c:pt>
                <c:pt idx="6">
                  <c:v>18.995183354600002</c:v>
                </c:pt>
                <c:pt idx="7">
                  <c:v>23.462457890500001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C6-4680-8A84-2A63BC074A9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Nikdy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Sheet1!$G$2:$G$9</c:f>
              <c:numCache>
                <c:formatCode>General</c:formatCode>
                <c:ptCount val="8"/>
                <c:pt idx="0">
                  <c:v>4.1568417897219998</c:v>
                </c:pt>
                <c:pt idx="1">
                  <c:v>7.8289765406229996</c:v>
                </c:pt>
                <c:pt idx="2">
                  <c:v>18.219487970239999</c:v>
                </c:pt>
                <c:pt idx="3">
                  <c:v>19.011813483729998</c:v>
                </c:pt>
                <c:pt idx="4">
                  <c:v>20.241638520590001</c:v>
                </c:pt>
                <c:pt idx="5">
                  <c:v>30.65896589786</c:v>
                </c:pt>
                <c:pt idx="6">
                  <c:v>34.539545046939999</c:v>
                </c:pt>
                <c:pt idx="7">
                  <c:v>35.11736044125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3F-47AB-AAA5-7352503088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205075352"/>
        <c:axId val="205075744"/>
      </c:barChart>
      <c:catAx>
        <c:axId val="2050753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7361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5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pPr>
            <a:endParaRPr lang="cs-CZ"/>
          </a:p>
        </c:txPr>
        <c:crossAx val="205075744"/>
        <c:crosses val="autoZero"/>
        <c:auto val="1"/>
        <c:lblAlgn val="ctr"/>
        <c:lblOffset val="10"/>
        <c:tickLblSkip val="1"/>
        <c:tickMarkSkip val="1"/>
        <c:noMultiLvlLbl val="0"/>
      </c:catAx>
      <c:valAx>
        <c:axId val="205075744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05075352"/>
        <c:crosses val="max"/>
        <c:crossBetween val="between"/>
        <c:majorUnit val="0.2"/>
        <c:minorUnit val="0.2"/>
      </c:valAx>
      <c:spPr>
        <a:noFill/>
        <a:ln w="19629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77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379569202219534"/>
          <c:y val="0.12205420417431741"/>
          <c:w val="0.36381910225666864"/>
          <c:h val="0.7351565320411453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Denně nebo téměř denně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0" sourceLinked="0"/>
            <c:spPr>
              <a:noFill/>
              <a:ln w="19629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75.543562927790006</c:v>
                </c:pt>
                <c:pt idx="1">
                  <c:v>29.08544406299</c:v>
                </c:pt>
                <c:pt idx="2">
                  <c:v>16.606103496879999</c:v>
                </c:pt>
                <c:pt idx="3">
                  <c:v>19.11409083825</c:v>
                </c:pt>
                <c:pt idx="4">
                  <c:v>11.306336892539999</c:v>
                </c:pt>
                <c:pt idx="5">
                  <c:v>14.468992073940001</c:v>
                </c:pt>
                <c:pt idx="6" formatCode="0.00">
                  <c:v>10.50684889011</c:v>
                </c:pt>
                <c:pt idx="7" formatCode="0.00">
                  <c:v>9.6565030364369999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C-4731-8871-73896D553BA9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Jednou až dvakrát týdně</c:v>
                </c:pt>
              </c:strCache>
            </c:strRef>
          </c:tx>
          <c:spPr>
            <a:solidFill>
              <a:srgbClr val="6CB8FD"/>
            </a:solidFill>
            <a:ln>
              <a:noFill/>
            </a:ln>
            <a:effectLst/>
          </c:spPr>
          <c:invertIfNegative val="0"/>
          <c:dLbls>
            <c:numFmt formatCode="0" sourceLinked="0"/>
            <c:spPr>
              <a:noFill/>
              <a:ln w="19629"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cs-CZ" sz="900" b="0" i="0" u="none" strike="noStrike" kern="1200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12.125010497170001</c:v>
                </c:pt>
                <c:pt idx="1">
                  <c:v>23.296339145059999</c:v>
                </c:pt>
                <c:pt idx="2">
                  <c:v>22.538347968730001</c:v>
                </c:pt>
                <c:pt idx="3">
                  <c:v>21.979948143670001</c:v>
                </c:pt>
                <c:pt idx="4">
                  <c:v>11.488173935320001</c:v>
                </c:pt>
                <c:pt idx="5">
                  <c:v>13.542677540430001</c:v>
                </c:pt>
                <c:pt idx="6" formatCode="0.00">
                  <c:v>12.22142629082</c:v>
                </c:pt>
                <c:pt idx="7" formatCode="0.00">
                  <c:v>9.8418913885129999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C-4731-8871-73896D553BA9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Několikrát za měsíc</c:v>
                </c:pt>
              </c:strCache>
            </c:strRef>
          </c:tx>
          <c:spPr>
            <a:solidFill>
              <a:srgbClr val="AFE6FF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3.5695897428180001</c:v>
                </c:pt>
                <c:pt idx="1">
                  <c:v>18.23919983643</c:v>
                </c:pt>
                <c:pt idx="2">
                  <c:v>21.123958523399999</c:v>
                </c:pt>
                <c:pt idx="3">
                  <c:v>16.400755340349999</c:v>
                </c:pt>
                <c:pt idx="4">
                  <c:v>18.505133501930001</c:v>
                </c:pt>
                <c:pt idx="5">
                  <c:v>13.508552958059999</c:v>
                </c:pt>
                <c:pt idx="6" formatCode="0.00">
                  <c:v>12.58064194308</c:v>
                </c:pt>
                <c:pt idx="7" formatCode="0.00">
                  <c:v>14.350284576470001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AC-4731-8871-73896D553BA9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Jednou měsíčně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1.9753815095189999</c:v>
                </c:pt>
                <c:pt idx="1">
                  <c:v>9.8141587859660007</c:v>
                </c:pt>
                <c:pt idx="2">
                  <c:v>10.252095962469999</c:v>
                </c:pt>
                <c:pt idx="3">
                  <c:v>11.43956972414</c:v>
                </c:pt>
                <c:pt idx="4">
                  <c:v>11.35223830664</c:v>
                </c:pt>
                <c:pt idx="5">
                  <c:v>9.7705750200699999</c:v>
                </c:pt>
                <c:pt idx="6" formatCode="0.00">
                  <c:v>13.45311941189</c:v>
                </c:pt>
                <c:pt idx="7" formatCode="0.00">
                  <c:v>13.84494219099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AC-4731-8871-73896D553BA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Několikrát do roka</c:v>
                </c:pt>
              </c:strCache>
            </c:strRef>
          </c:tx>
          <c:spPr>
            <a:solidFill>
              <a:schemeClr val="accent2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0.72237052915129996</c:v>
                </c:pt>
                <c:pt idx="1">
                  <c:v>10.84024533759</c:v>
                </c:pt>
                <c:pt idx="2">
                  <c:v>12.0430051852</c:v>
                </c:pt>
                <c:pt idx="3">
                  <c:v>11.798608228659999</c:v>
                </c:pt>
                <c:pt idx="4">
                  <c:v>20.15175057443</c:v>
                </c:pt>
                <c:pt idx="5">
                  <c:v>12.24953444977</c:v>
                </c:pt>
                <c:pt idx="6" formatCode="0.00">
                  <c:v>17.877591840779999</c:v>
                </c:pt>
                <c:pt idx="7" formatCode="0.00">
                  <c:v>15.70483617513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AC-4731-8871-73896D553BA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Nikdy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Procházím, co je na sociálních sítích nového</c:v>
                </c:pt>
                <c:pt idx="1">
                  <c:v>Fotím</c:v>
                </c:pt>
                <c:pt idx="2">
                  <c:v>Upravuji pořízené fotky a videa (ořez, střih, přidání titulků apod.)</c:v>
                </c:pt>
                <c:pt idx="3">
                  <c:v>Komentuji na internetu příspěvky ostatních</c:v>
                </c:pt>
                <c:pt idx="4">
                  <c:v>Zveřejňuji na internetu fotky nebo videa, které jsem sám/sama pořídil/a</c:v>
                </c:pt>
                <c:pt idx="5">
                  <c:v>Sdílím na některé sociální síti příspěvky ostatních</c:v>
                </c:pt>
                <c:pt idx="6">
                  <c:v>Natáčím videa</c:v>
                </c:pt>
                <c:pt idx="7">
                  <c:v>Píšu příspěvky na sociálních sítích nebo blogu</c:v>
                </c:pt>
              </c:strCache>
            </c:strRef>
          </c:cat>
          <c:val>
            <c:numRef>
              <c:f>Sheet1!$G$2:$G$9</c:f>
              <c:numCache>
                <c:formatCode>General</c:formatCode>
                <c:ptCount val="8"/>
                <c:pt idx="0">
                  <c:v>6.0640847935500002</c:v>
                </c:pt>
                <c:pt idx="1">
                  <c:v>8.7246128319729994</c:v>
                </c:pt>
                <c:pt idx="2">
                  <c:v>17.436488863320001</c:v>
                </c:pt>
                <c:pt idx="3">
                  <c:v>19.26702772494</c:v>
                </c:pt>
                <c:pt idx="4">
                  <c:v>27.19636678913</c:v>
                </c:pt>
                <c:pt idx="5">
                  <c:v>36.459667957729998</c:v>
                </c:pt>
                <c:pt idx="6">
                  <c:v>33.360371623319999</c:v>
                </c:pt>
                <c:pt idx="7">
                  <c:v>36.601542632460003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AC-4731-8871-73896D553B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205075352"/>
        <c:axId val="205075744"/>
      </c:barChart>
      <c:catAx>
        <c:axId val="2050753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7361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5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pPr>
            <a:endParaRPr lang="cs-CZ"/>
          </a:p>
        </c:txPr>
        <c:crossAx val="205075744"/>
        <c:crosses val="autoZero"/>
        <c:auto val="1"/>
        <c:lblAlgn val="ctr"/>
        <c:lblOffset val="10"/>
        <c:tickLblSkip val="1"/>
        <c:tickMarkSkip val="1"/>
        <c:noMultiLvlLbl val="0"/>
      </c:catAx>
      <c:valAx>
        <c:axId val="205075744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05075352"/>
        <c:crosses val="max"/>
        <c:crossBetween val="between"/>
        <c:majorUnit val="0.2"/>
        <c:minorUnit val="0.2"/>
      </c:valAx>
      <c:spPr>
        <a:noFill/>
        <a:ln w="19629">
          <a:noFill/>
        </a:ln>
        <a:effectLst/>
      </c:spPr>
    </c:plotArea>
    <c:legend>
      <c:legendPos val="r"/>
      <c:layout>
        <c:manualLayout>
          <c:xMode val="edge"/>
          <c:yMode val="edge"/>
          <c:x val="8.1993406260941731E-2"/>
          <c:y val="0.89083197789526869"/>
          <c:w val="0.91419682509703037"/>
          <c:h val="8.9224139792481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77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176019771040665"/>
          <c:y val="0.25399709143724031"/>
          <c:w val="0.49015946478486005"/>
          <c:h val="0.70295185657297976"/>
        </c:manualLayout>
      </c:layout>
      <c:barChart>
        <c:barDir val="bar"/>
        <c:grouping val="stack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1. místo (používá nejvíce)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 w="17352">
              <a:noFill/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D76-44B3-BEC5-8F865497526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D76-44B3-BEC5-8F865497526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D76-44B3-BEC5-8F865497526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D76-44B3-BEC5-8F865497526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D76-44B3-BEC5-8F865497526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D76-44B3-BEC5-8F8654975262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D76-44B3-BEC5-8F865497526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D76-44B3-BEC5-8F8654975262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D76-44B3-BEC5-8F865497526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D76-44B3-BEC5-8F865497526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D76-44B3-BEC5-8F8654975262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D76-44B3-BEC5-8F8654975262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D76-44B3-BEC5-8F8654975262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8D76-44B3-BEC5-8F865497526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D76-44B3-BEC5-8F865497526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D76-44B3-BEC5-8F8654975262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D76-44B3-BEC5-8F8654975262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8D76-44B3-BEC5-8F8654975262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8D76-44B3-BEC5-8F8654975262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8D76-44B3-BEC5-8F865497526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Instagram</c:v>
                </c:pt>
                <c:pt idx="1">
                  <c:v>YouTube</c:v>
                </c:pt>
                <c:pt idx="2">
                  <c:v>TikTok</c:v>
                </c:pt>
                <c:pt idx="3">
                  <c:v>Snapchat</c:v>
                </c:pt>
                <c:pt idx="4">
                  <c:v>Discord</c:v>
                </c:pt>
                <c:pt idx="5">
                  <c:v>Facebook</c:v>
                </c:pt>
                <c:pt idx="6">
                  <c:v>BeReal</c:v>
                </c:pt>
                <c:pt idx="7">
                  <c:v>Twitter</c:v>
                </c:pt>
                <c:pt idx="8">
                  <c:v>Jinou (vypište)*</c:v>
                </c:pt>
                <c:pt idx="9">
                  <c:v>Nepoužívám žádnou sociální síť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34.512198226759999</c:v>
                </c:pt>
                <c:pt idx="1">
                  <c:v>37.375590422800002</c:v>
                </c:pt>
                <c:pt idx="2">
                  <c:v>12.42520179063</c:v>
                </c:pt>
                <c:pt idx="3">
                  <c:v>3.331454191902</c:v>
                </c:pt>
                <c:pt idx="4">
                  <c:v>4.1904510960239998</c:v>
                </c:pt>
                <c:pt idx="5">
                  <c:v>2.920794563336</c:v>
                </c:pt>
                <c:pt idx="6">
                  <c:v>0.72124131919550005</c:v>
                </c:pt>
                <c:pt idx="7">
                  <c:v>0.87656991219439995</c:v>
                </c:pt>
                <c:pt idx="8">
                  <c:v>2.1407762268099999</c:v>
                </c:pt>
                <c:pt idx="9">
                  <c:v>1.5057222503529999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D76-44B3-BEC5-8F865497526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2. nejpoužívanější</c:v>
                </c:pt>
              </c:strCache>
            </c:strRef>
          </c:tx>
          <c:spPr>
            <a:solidFill>
              <a:srgbClr val="AFE6FF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>
                    <a:solidFill>
                      <a:schemeClr val="tx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Instagram</c:v>
                </c:pt>
                <c:pt idx="1">
                  <c:v>YouTube</c:v>
                </c:pt>
                <c:pt idx="2">
                  <c:v>TikTok</c:v>
                </c:pt>
                <c:pt idx="3">
                  <c:v>Snapchat</c:v>
                </c:pt>
                <c:pt idx="4">
                  <c:v>Discord</c:v>
                </c:pt>
                <c:pt idx="5">
                  <c:v>Facebook</c:v>
                </c:pt>
                <c:pt idx="6">
                  <c:v>BeReal</c:v>
                </c:pt>
                <c:pt idx="7">
                  <c:v>Twitter</c:v>
                </c:pt>
                <c:pt idx="8">
                  <c:v>Jinou (vypište)*</c:v>
                </c:pt>
                <c:pt idx="9">
                  <c:v>Nepoužívám žádnou sociální síť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30.761082734039999</c:v>
                </c:pt>
                <c:pt idx="1">
                  <c:v>11.11540116198</c:v>
                </c:pt>
                <c:pt idx="2">
                  <c:v>21.607896899549999</c:v>
                </c:pt>
                <c:pt idx="3">
                  <c:v>8.9284945983489994</c:v>
                </c:pt>
                <c:pt idx="4">
                  <c:v>7.3919851752870001</c:v>
                </c:pt>
                <c:pt idx="5">
                  <c:v>8.8756594971799991</c:v>
                </c:pt>
                <c:pt idx="6">
                  <c:v>1.2431818851050001</c:v>
                </c:pt>
                <c:pt idx="7">
                  <c:v>1.467482262776</c:v>
                </c:pt>
                <c:pt idx="8">
                  <c:v>2.1347090588989999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D76-44B3-BEC5-8F8654975262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3. nejpoužívanější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Instagram</c:v>
                </c:pt>
                <c:pt idx="1">
                  <c:v>YouTube</c:v>
                </c:pt>
                <c:pt idx="2">
                  <c:v>TikTok</c:v>
                </c:pt>
                <c:pt idx="3">
                  <c:v>Snapchat</c:v>
                </c:pt>
                <c:pt idx="4">
                  <c:v>Discord</c:v>
                </c:pt>
                <c:pt idx="5">
                  <c:v>Facebook</c:v>
                </c:pt>
                <c:pt idx="6">
                  <c:v>BeReal</c:v>
                </c:pt>
                <c:pt idx="7">
                  <c:v>Twitter</c:v>
                </c:pt>
                <c:pt idx="8">
                  <c:v>Jinou (vypište)*</c:v>
                </c:pt>
                <c:pt idx="9">
                  <c:v>Nepoužívám žádnou sociální síť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13.58825961302</c:v>
                </c:pt>
                <c:pt idx="1">
                  <c:v>11.341423856860001</c:v>
                </c:pt>
                <c:pt idx="2">
                  <c:v>15.66794685997</c:v>
                </c:pt>
                <c:pt idx="3">
                  <c:v>20.114785906360002</c:v>
                </c:pt>
                <c:pt idx="4">
                  <c:v>9.9735251368550006</c:v>
                </c:pt>
                <c:pt idx="5">
                  <c:v>3.3944885378279999</c:v>
                </c:pt>
                <c:pt idx="6">
                  <c:v>3.8144422143460002</c:v>
                </c:pt>
                <c:pt idx="7">
                  <c:v>2.8006333865480002</c:v>
                </c:pt>
                <c:pt idx="8">
                  <c:v>3.490121303809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D76-44B3-BEC5-8F865497526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 celkem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solidFill>
                  <a:srgbClr val="000000"/>
                </a:solidFill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Instagram</c:v>
                </c:pt>
                <c:pt idx="1">
                  <c:v>YouTube</c:v>
                </c:pt>
                <c:pt idx="2">
                  <c:v>TikTok</c:v>
                </c:pt>
                <c:pt idx="3">
                  <c:v>Snapchat</c:v>
                </c:pt>
                <c:pt idx="4">
                  <c:v>Discord</c:v>
                </c:pt>
                <c:pt idx="5">
                  <c:v>Facebook</c:v>
                </c:pt>
                <c:pt idx="6">
                  <c:v>BeReal</c:v>
                </c:pt>
                <c:pt idx="7">
                  <c:v>Twitter</c:v>
                </c:pt>
                <c:pt idx="8">
                  <c:v>Jinou (vypište)*</c:v>
                </c:pt>
                <c:pt idx="9">
                  <c:v>Nepoužívám žádnou sociální síť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78.861540573819994</c:v>
                </c:pt>
                <c:pt idx="1">
                  <c:v>59.832415441640009</c:v>
                </c:pt>
                <c:pt idx="2">
                  <c:v>49.701045550149999</c:v>
                </c:pt>
                <c:pt idx="3">
                  <c:v>32.374734696611</c:v>
                </c:pt>
                <c:pt idx="4">
                  <c:v>21.555961408165999</c:v>
                </c:pt>
                <c:pt idx="5">
                  <c:v>15.190942598343998</c:v>
                </c:pt>
                <c:pt idx="6">
                  <c:v>5.7788654186465003</c:v>
                </c:pt>
                <c:pt idx="7">
                  <c:v>5.1446855615184006</c:v>
                </c:pt>
                <c:pt idx="8">
                  <c:v>7.7656065895179989</c:v>
                </c:pt>
                <c:pt idx="9">
                  <c:v>1.5057222503529999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8D76-44B3-BEC5-8F86549752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201364368"/>
        <c:axId val="201364760"/>
      </c:barChart>
      <c:catAx>
        <c:axId val="2013643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/>
            </a:pPr>
            <a:endParaRPr lang="cs-CZ"/>
          </a:p>
        </c:txPr>
        <c:crossAx val="201364760"/>
        <c:crosses val="autoZero"/>
        <c:auto val="1"/>
        <c:lblAlgn val="ctr"/>
        <c:lblOffset val="100"/>
        <c:noMultiLvlLbl val="0"/>
      </c:catAx>
      <c:valAx>
        <c:axId val="201364760"/>
        <c:scaling>
          <c:orientation val="minMax"/>
          <c:max val="8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201364368"/>
        <c:crosses val="autoZero"/>
        <c:crossBetween val="between"/>
        <c:majorUnit val="10"/>
      </c:valAx>
      <c:spPr>
        <a:noFill/>
        <a:ln w="17352">
          <a:noFill/>
        </a:ln>
      </c:spPr>
    </c:plotArea>
    <c:legend>
      <c:legendPos val="r"/>
      <c:layout>
        <c:manualLayout>
          <c:xMode val="edge"/>
          <c:yMode val="edge"/>
          <c:x val="0.57333889867977628"/>
          <c:y val="0.65372972148339614"/>
          <c:w val="0.40844025805042378"/>
          <c:h val="0.16576272038951545"/>
        </c:manualLayout>
      </c:layout>
      <c:overlay val="0"/>
      <c:txPr>
        <a:bodyPr/>
        <a:lstStyle/>
        <a:p>
          <a:pPr>
            <a:defRPr sz="900" b="0"/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176019771040665"/>
          <c:y val="0.25399709143724031"/>
          <c:w val="0.49015946478486005"/>
          <c:h val="0.70295185657297976"/>
        </c:manualLayout>
      </c:layout>
      <c:barChart>
        <c:barDir val="bar"/>
        <c:grouping val="stack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1. místo (používá nejvíce)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 w="17352">
              <a:noFill/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1AD-4870-AE8C-0E1B8D76FDE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1AD-4870-AE8C-0E1B8D76FDE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1AD-4870-AE8C-0E1B8D76FDE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1AD-4870-AE8C-0E1B8D76FDE6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1AD-4870-AE8C-0E1B8D76FDE6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1AD-4870-AE8C-0E1B8D76FDE6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1AD-4870-AE8C-0E1B8D76FDE6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1AD-4870-AE8C-0E1B8D76FDE6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1AD-4870-AE8C-0E1B8D76FDE6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1AD-4870-AE8C-0E1B8D76FDE6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1AD-4870-AE8C-0E1B8D76FDE6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1AD-4870-AE8C-0E1B8D76FDE6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1AD-4870-AE8C-0E1B8D76FDE6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81AD-4870-AE8C-0E1B8D76FDE6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1AD-4870-AE8C-0E1B8D76FDE6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1AD-4870-AE8C-0E1B8D76FDE6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1AD-4870-AE8C-0E1B8D76FDE6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81AD-4870-AE8C-0E1B8D76FDE6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81AD-4870-AE8C-0E1B8D76FDE6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81AD-4870-AE8C-0E1B8D76FDE6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Instagram</c:v>
                </c:pt>
                <c:pt idx="1">
                  <c:v>TikTok</c:v>
                </c:pt>
                <c:pt idx="2">
                  <c:v>YouTube</c:v>
                </c:pt>
                <c:pt idx="3">
                  <c:v>Snapchat</c:v>
                </c:pt>
                <c:pt idx="4">
                  <c:v>Discord</c:v>
                </c:pt>
                <c:pt idx="5">
                  <c:v>Facebook</c:v>
                </c:pt>
                <c:pt idx="6">
                  <c:v>BeReal</c:v>
                </c:pt>
                <c:pt idx="7">
                  <c:v>Twitter</c:v>
                </c:pt>
                <c:pt idx="8">
                  <c:v>Jinou (vypište)**</c:v>
                </c:pt>
                <c:pt idx="9">
                  <c:v>Nepoužívám žádnou sociální síť.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32.741296420330002</c:v>
                </c:pt>
                <c:pt idx="1">
                  <c:v>17.770837366239999</c:v>
                </c:pt>
                <c:pt idx="2">
                  <c:v>37.153398317739999</c:v>
                </c:pt>
                <c:pt idx="3">
                  <c:v>1.6425753720659999</c:v>
                </c:pt>
                <c:pt idx="4">
                  <c:v>3.9270481640220001</c:v>
                </c:pt>
                <c:pt idx="5">
                  <c:v>1.1229939839400001</c:v>
                </c:pt>
                <c:pt idx="6">
                  <c:v>1.040158918051</c:v>
                </c:pt>
                <c:pt idx="7">
                  <c:v>0.45007116385950002</c:v>
                </c:pt>
                <c:pt idx="8">
                  <c:v>2.5409945444869999</c:v>
                </c:pt>
                <c:pt idx="9">
                  <c:v>1.61062574926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1AD-4870-AE8C-0E1B8D76FDE6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2. nejpoužívanější</c:v>
                </c:pt>
              </c:strCache>
            </c:strRef>
          </c:tx>
          <c:spPr>
            <a:solidFill>
              <a:srgbClr val="AFE6FF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Instagram</c:v>
                </c:pt>
                <c:pt idx="1">
                  <c:v>TikTok</c:v>
                </c:pt>
                <c:pt idx="2">
                  <c:v>YouTube</c:v>
                </c:pt>
                <c:pt idx="3">
                  <c:v>Snapchat</c:v>
                </c:pt>
                <c:pt idx="4">
                  <c:v>Discord</c:v>
                </c:pt>
                <c:pt idx="5">
                  <c:v>Facebook</c:v>
                </c:pt>
                <c:pt idx="6">
                  <c:v>BeReal</c:v>
                </c:pt>
                <c:pt idx="7">
                  <c:v>Twitter</c:v>
                </c:pt>
                <c:pt idx="8">
                  <c:v>Jinou (vypište)**</c:v>
                </c:pt>
                <c:pt idx="9">
                  <c:v>Nepoužívám žádnou sociální síť.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31.95463212228</c:v>
                </c:pt>
                <c:pt idx="1">
                  <c:v>26.090632770029998</c:v>
                </c:pt>
                <c:pt idx="2">
                  <c:v>11.887799746040001</c:v>
                </c:pt>
                <c:pt idx="3">
                  <c:v>7.0024639553270003</c:v>
                </c:pt>
                <c:pt idx="4">
                  <c:v>9.50141147113</c:v>
                </c:pt>
                <c:pt idx="5">
                  <c:v>3.514109410074</c:v>
                </c:pt>
                <c:pt idx="6">
                  <c:v>0.96411777483259997</c:v>
                </c:pt>
                <c:pt idx="7">
                  <c:v>0.50177920449369995</c:v>
                </c:pt>
                <c:pt idx="8">
                  <c:v>2.407285488981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1AD-4870-AE8C-0E1B8D76FDE6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3. nejpoužívanější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Instagram</c:v>
                </c:pt>
                <c:pt idx="1">
                  <c:v>TikTok</c:v>
                </c:pt>
                <c:pt idx="2">
                  <c:v>YouTube</c:v>
                </c:pt>
                <c:pt idx="3">
                  <c:v>Snapchat</c:v>
                </c:pt>
                <c:pt idx="4">
                  <c:v>Discord</c:v>
                </c:pt>
                <c:pt idx="5">
                  <c:v>Facebook</c:v>
                </c:pt>
                <c:pt idx="6">
                  <c:v>BeReal</c:v>
                </c:pt>
                <c:pt idx="7">
                  <c:v>Twitter</c:v>
                </c:pt>
                <c:pt idx="8">
                  <c:v>Jinou (vypište)**</c:v>
                </c:pt>
                <c:pt idx="9">
                  <c:v>Nepoužívám žádnou sociální síť.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10.77221356157</c:v>
                </c:pt>
                <c:pt idx="1">
                  <c:v>18.586979684629998</c:v>
                </c:pt>
                <c:pt idx="2">
                  <c:v>13.06036070169</c:v>
                </c:pt>
                <c:pt idx="3">
                  <c:v>18.34212194645</c:v>
                </c:pt>
                <c:pt idx="4">
                  <c:v>11.728229637929999</c:v>
                </c:pt>
                <c:pt idx="5">
                  <c:v>2.2293728916140001</c:v>
                </c:pt>
                <c:pt idx="6">
                  <c:v>4.0011613868040001</c:v>
                </c:pt>
                <c:pt idx="7">
                  <c:v>1.2915280209140001</c:v>
                </c:pt>
                <c:pt idx="8">
                  <c:v>4.9202156001440001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1AD-4870-AE8C-0E1B8D76FDE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 celkem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solidFill>
                  <a:srgbClr val="000000"/>
                </a:solidFill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Instagram</c:v>
                </c:pt>
                <c:pt idx="1">
                  <c:v>TikTok</c:v>
                </c:pt>
                <c:pt idx="2">
                  <c:v>YouTube</c:v>
                </c:pt>
                <c:pt idx="3">
                  <c:v>Snapchat</c:v>
                </c:pt>
                <c:pt idx="4">
                  <c:v>Discord</c:v>
                </c:pt>
                <c:pt idx="5">
                  <c:v>Facebook</c:v>
                </c:pt>
                <c:pt idx="6">
                  <c:v>BeReal</c:v>
                </c:pt>
                <c:pt idx="7">
                  <c:v>Twitter</c:v>
                </c:pt>
                <c:pt idx="8">
                  <c:v>Jinou (vypište)**</c:v>
                </c:pt>
                <c:pt idx="9">
                  <c:v>Nepoužívám žádnou sociální síť.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75.468142104180004</c:v>
                </c:pt>
                <c:pt idx="1">
                  <c:v>62.448449820899995</c:v>
                </c:pt>
                <c:pt idx="2">
                  <c:v>62.101558765470003</c:v>
                </c:pt>
                <c:pt idx="3">
                  <c:v>26.987161273843</c:v>
                </c:pt>
                <c:pt idx="4">
                  <c:v>25.156689273082002</c:v>
                </c:pt>
                <c:pt idx="5">
                  <c:v>6.8664762856279999</c:v>
                </c:pt>
                <c:pt idx="6">
                  <c:v>6.0054380796876004</c:v>
                </c:pt>
                <c:pt idx="7">
                  <c:v>2.2433783892672001</c:v>
                </c:pt>
                <c:pt idx="8">
                  <c:v>9.8684956336119996</c:v>
                </c:pt>
                <c:pt idx="9">
                  <c:v>1.61062574926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1AD-4870-AE8C-0E1B8D76FD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201364368"/>
        <c:axId val="201364760"/>
      </c:barChart>
      <c:catAx>
        <c:axId val="2013643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/>
            </a:pPr>
            <a:endParaRPr lang="cs-CZ"/>
          </a:p>
        </c:txPr>
        <c:crossAx val="201364760"/>
        <c:crosses val="autoZero"/>
        <c:auto val="1"/>
        <c:lblAlgn val="ctr"/>
        <c:lblOffset val="100"/>
        <c:noMultiLvlLbl val="0"/>
      </c:catAx>
      <c:valAx>
        <c:axId val="201364760"/>
        <c:scaling>
          <c:orientation val="minMax"/>
          <c:max val="8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201364368"/>
        <c:crosses val="autoZero"/>
        <c:crossBetween val="between"/>
        <c:majorUnit val="10"/>
      </c:valAx>
      <c:spPr>
        <a:noFill/>
        <a:ln w="17352">
          <a:noFill/>
        </a:ln>
      </c:spPr>
    </c:plotArea>
    <c:legend>
      <c:legendPos val="r"/>
      <c:layout>
        <c:manualLayout>
          <c:xMode val="edge"/>
          <c:yMode val="edge"/>
          <c:x val="0.57333889867977628"/>
          <c:y val="0.65372972148339614"/>
          <c:w val="0.40844025805042378"/>
          <c:h val="0.16576272038951545"/>
        </c:manualLayout>
      </c:layout>
      <c:overlay val="0"/>
      <c:txPr>
        <a:bodyPr/>
        <a:lstStyle/>
        <a:p>
          <a:pPr>
            <a:defRPr sz="900" b="0"/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0.02502</cdr:x>
      <cdr:y>0.03467</cdr:y>
    </cdr:from>
    <cdr:to>
      <cdr:x>0.04079</cdr:x>
      <cdr:y>0.06966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6955" y="144825"/>
          <a:ext cx="180852" cy="146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cs-CZ" sz="800" b="1" i="0" u="none" strike="noStrike" baseline="0" dirty="0">
            <a:solidFill>
              <a:srgbClr val="5A5A64"/>
            </a:solidFill>
            <a:latin typeface="Arial"/>
            <a:cs typeface="Arial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8BF6977-BE3E-421B-8C64-A3A87F9728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FF892A-A447-4FDE-AB7A-F4098549FB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CDD13-EC28-4555-8416-636FCA1F7108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8FA0EE-0967-43E5-A2CA-4C8E024CFA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3CB500-980A-4716-BE18-ABB45E9B35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8C702-74C6-4034-859A-67EE3440D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390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B83B5-5963-403B-B989-99D74D838F2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23D13-27A2-4FD4-B2FA-8EBACDB3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55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u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F6CA6-4895-4B0F-993F-A94B2DA41D5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 CE" pitchFamily="34" charset="-18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 CE" pitchFamily="3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47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F6CA6-4895-4B0F-993F-A94B2DA41D5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8EC273F-8A14-4A2F-9A45-73490C81C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64452"/>
            <a:ext cx="12192000" cy="6858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AFFE2E3-4DEE-4244-8C04-14CBFFDA359B}"/>
              </a:ext>
            </a:extLst>
          </p:cNvPr>
          <p:cNvSpPr/>
          <p:nvPr userDrawn="1"/>
        </p:nvSpPr>
        <p:spPr>
          <a:xfrm>
            <a:off x="0" y="5930900"/>
            <a:ext cx="12192000" cy="92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8B1A1FAF-A26B-4845-BA03-5F8894A142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2" y="843783"/>
            <a:ext cx="5876556" cy="4535433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76294D76-E75E-471D-A16F-30F0CB02EDB2}"/>
              </a:ext>
            </a:extLst>
          </p:cNvPr>
          <p:cNvSpPr/>
          <p:nvPr userDrawn="1"/>
        </p:nvSpPr>
        <p:spPr>
          <a:xfrm>
            <a:off x="0" y="2705511"/>
            <a:ext cx="12192000" cy="576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582861"/>
            <a:ext cx="9144000" cy="927101"/>
          </a:xfrm>
          <a:prstGeom prst="rect">
            <a:avLst/>
          </a:prstGeom>
        </p:spPr>
        <p:txBody>
          <a:bodyPr anchor="ctr"/>
          <a:lstStyle>
            <a:lvl1pPr algn="ctr">
              <a:defRPr sz="3600" spc="250" baseline="0">
                <a:ln w="19050">
                  <a:solidFill>
                    <a:srgbClr val="E40521"/>
                  </a:solidFill>
                </a:ln>
                <a:solidFill>
                  <a:srgbClr val="E405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229B45CF-0DC8-4878-A613-EF3E1B800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1" y="6273799"/>
            <a:ext cx="4965699" cy="290258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06B2F0B6-58F9-468C-ADDA-91E8BCE738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61" y="6169951"/>
            <a:ext cx="2016938" cy="5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FC6743D-0F9D-4130-B7C3-F7BD203C78EB}"/>
              </a:ext>
            </a:extLst>
          </p:cNvPr>
          <p:cNvSpPr/>
          <p:nvPr userDrawn="1"/>
        </p:nvSpPr>
        <p:spPr>
          <a:xfrm>
            <a:off x="2748000" y="998999"/>
            <a:ext cx="6696000" cy="4859999"/>
          </a:xfrm>
          <a:prstGeom prst="rect">
            <a:avLst/>
          </a:prstGeom>
          <a:gradFill>
            <a:gsLst>
              <a:gs pos="0">
                <a:srgbClr val="3E3732"/>
              </a:gs>
              <a:gs pos="66000">
                <a:srgbClr val="6A625B"/>
              </a:gs>
              <a:gs pos="100000">
                <a:srgbClr val="25201C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21FE5D29-621D-482F-BA5A-FDFC70A35B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-180000">
            <a:off x="6165376" y="1682227"/>
            <a:ext cx="1692000" cy="1152000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obrázku 10">
            <a:extLst>
              <a:ext uri="{FF2B5EF4-FFF2-40B4-BE49-F238E27FC236}">
                <a16:creationId xmlns:a16="http://schemas.microsoft.com/office/drawing/2014/main" id="{DE4D00D4-B844-4D61-99D9-A95B68D5ED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-180000">
            <a:off x="7936689" y="1593328"/>
            <a:ext cx="1692000" cy="115200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10">
            <a:extLst>
              <a:ext uri="{FF2B5EF4-FFF2-40B4-BE49-F238E27FC236}">
                <a16:creationId xmlns:a16="http://schemas.microsoft.com/office/drawing/2014/main" id="{F9D4EE94-D4E3-4B8F-813B-BFCAB8D963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-180000">
            <a:off x="4415403" y="1777477"/>
            <a:ext cx="1692000" cy="1152000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obrázku 10">
            <a:extLst>
              <a:ext uri="{FF2B5EF4-FFF2-40B4-BE49-F238E27FC236}">
                <a16:creationId xmlns:a16="http://schemas.microsoft.com/office/drawing/2014/main" id="{7B0AD9CA-C626-40CF-9442-AEFF387BEC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-180000">
            <a:off x="2665431" y="1872727"/>
            <a:ext cx="1692000" cy="1152000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986C375B-FE76-4317-A87C-5D9A92BC34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47963" y="1951038"/>
            <a:ext cx="6696000" cy="3908425"/>
          </a:xfrm>
        </p:spPr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9F7CC0C4-7951-402E-BD03-2F27F4C24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-180000">
            <a:off x="3797294" y="1028453"/>
            <a:ext cx="3557588" cy="995362"/>
          </a:xfrm>
        </p:spPr>
        <p:txBody>
          <a:bodyPr wrap="square"/>
          <a:lstStyle>
            <a:lvl1pPr>
              <a:defRPr lang="cs-CZ" sz="2400" i="1" kern="1200" spc="90" baseline="0" smtClean="0">
                <a:solidFill>
                  <a:srgbClr val="7CC8E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0" indent="0">
              <a:spcBef>
                <a:spcPts val="300"/>
              </a:spcBef>
              <a:defRPr i="1" kern="1200" spc="40" baseline="0">
                <a:solidFill>
                  <a:srgbClr val="7CC8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9000"/>
            <a:ext cx="2732973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01961409-5776-45E5-AEA7-D9C3CFB0DEB3}"/>
              </a:ext>
            </a:extLst>
          </p:cNvPr>
          <p:cNvSpPr/>
          <p:nvPr userDrawn="1"/>
        </p:nvSpPr>
        <p:spPr>
          <a:xfrm>
            <a:off x="9444000" y="998998"/>
            <a:ext cx="2733011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obsah 8">
            <a:extLst>
              <a:ext uri="{FF2B5EF4-FFF2-40B4-BE49-F238E27FC236}">
                <a16:creationId xmlns:a16="http://schemas.microsoft.com/office/drawing/2014/main" id="{C0B303A9-EB3A-4116-B5D6-3C5EA68B5B0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21573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900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obrázku 2">
            <a:extLst>
              <a:ext uri="{FF2B5EF4-FFF2-40B4-BE49-F238E27FC236}">
                <a16:creationId xmlns:a16="http://schemas.microsoft.com/office/drawing/2014/main" id="{25A08B1C-8786-4CC0-9911-88AF91C0B8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48000" y="99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795C8F4-D8E0-4B57-ADBE-1C7791D3C6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6000" y="225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obrázku 2">
            <a:extLst>
              <a:ext uri="{FF2B5EF4-FFF2-40B4-BE49-F238E27FC236}">
                <a16:creationId xmlns:a16="http://schemas.microsoft.com/office/drawing/2014/main" id="{D130A81A-3FC5-4208-B511-0F072FC9D1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0000" y="99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EB0A69FC-6CC6-40D7-99F4-AA4E5C8F1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8000" y="225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D5628D23-2600-4C2B-83D3-2FE8EDC4F4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2000" y="99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text 6">
            <a:extLst>
              <a:ext uri="{FF2B5EF4-FFF2-40B4-BE49-F238E27FC236}">
                <a16:creationId xmlns:a16="http://schemas.microsoft.com/office/drawing/2014/main" id="{12F3BF3D-96C1-4337-B1ED-A005529FDC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20000" y="225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obrázku 2">
            <a:extLst>
              <a:ext uri="{FF2B5EF4-FFF2-40B4-BE49-F238E27FC236}">
                <a16:creationId xmlns:a16="http://schemas.microsoft.com/office/drawing/2014/main" id="{2FF2BB23-CFE3-4360-8291-4329DE715B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48000" y="2619001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3ABE4757-8AD9-4073-BBF6-ED4D26FCAF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56000" y="3877426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Zástupný symbol obrázku 2">
            <a:extLst>
              <a:ext uri="{FF2B5EF4-FFF2-40B4-BE49-F238E27FC236}">
                <a16:creationId xmlns:a16="http://schemas.microsoft.com/office/drawing/2014/main" id="{745DC6EF-EACE-479E-962D-22463ED6B3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80000" y="2619001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42BBCD91-F893-40F9-9408-34EDD0F0C1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88000" y="3877426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symbol obrázku 2">
            <a:extLst>
              <a:ext uri="{FF2B5EF4-FFF2-40B4-BE49-F238E27FC236}">
                <a16:creationId xmlns:a16="http://schemas.microsoft.com/office/drawing/2014/main" id="{970ACC3F-8509-4F9D-8BF6-0B96F36B9DB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2000" y="2619001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4" name="Zástupný text 6">
            <a:extLst>
              <a:ext uri="{FF2B5EF4-FFF2-40B4-BE49-F238E27FC236}">
                <a16:creationId xmlns:a16="http://schemas.microsoft.com/office/drawing/2014/main" id="{D312D352-F9CE-4CF5-88B7-798FD1D639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20000" y="3877426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Zástupný symbol obrázku 2">
            <a:extLst>
              <a:ext uri="{FF2B5EF4-FFF2-40B4-BE49-F238E27FC236}">
                <a16:creationId xmlns:a16="http://schemas.microsoft.com/office/drawing/2014/main" id="{504252F2-2967-44A6-97B3-2F08FF0EAD1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748000" y="423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6" name="Zástupný text 6">
            <a:extLst>
              <a:ext uri="{FF2B5EF4-FFF2-40B4-BE49-F238E27FC236}">
                <a16:creationId xmlns:a16="http://schemas.microsoft.com/office/drawing/2014/main" id="{36F80C1B-2530-4182-951E-67DB17BA3A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6000" y="549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Zástupný symbol obrázku 2">
            <a:extLst>
              <a:ext uri="{FF2B5EF4-FFF2-40B4-BE49-F238E27FC236}">
                <a16:creationId xmlns:a16="http://schemas.microsoft.com/office/drawing/2014/main" id="{C5090981-C7C5-48B4-8567-2B0CF05D2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80000" y="423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8" name="Zástupný text 6">
            <a:extLst>
              <a:ext uri="{FF2B5EF4-FFF2-40B4-BE49-F238E27FC236}">
                <a16:creationId xmlns:a16="http://schemas.microsoft.com/office/drawing/2014/main" id="{67823526-CDBA-48EC-B59F-DB984F3BE0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88000" y="549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Zástupný symbol obrázku 2">
            <a:extLst>
              <a:ext uri="{FF2B5EF4-FFF2-40B4-BE49-F238E27FC236}">
                <a16:creationId xmlns:a16="http://schemas.microsoft.com/office/drawing/2014/main" id="{57111996-0538-4E44-8F73-03D9E1E47CF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12000" y="423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30" name="Zástupný text 6">
            <a:extLst>
              <a:ext uri="{FF2B5EF4-FFF2-40B4-BE49-F238E27FC236}">
                <a16:creationId xmlns:a16="http://schemas.microsoft.com/office/drawing/2014/main" id="{8C36CD3C-63D6-45A4-B2D6-9F1DD8D2A65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20000" y="549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2" name="Zástupný obsah 8">
            <a:extLst>
              <a:ext uri="{FF2B5EF4-FFF2-40B4-BE49-F238E27FC236}">
                <a16:creationId xmlns:a16="http://schemas.microsoft.com/office/drawing/2014/main" id="{F37C3938-B88F-40CB-B38E-FF65095E210D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411125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900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216615-FF8A-484C-8861-8B056A54E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1200" b="3335"/>
          <a:stretch/>
        </p:blipFill>
        <p:spPr>
          <a:xfrm>
            <a:off x="2748000" y="999000"/>
            <a:ext cx="6696000" cy="4860000"/>
          </a:xfrm>
          <a:prstGeom prst="rect">
            <a:avLst/>
          </a:prstGeom>
        </p:spPr>
      </p:pic>
      <p:sp>
        <p:nvSpPr>
          <p:cNvPr id="14" name="Zástupný symbol obrázku 2">
            <a:extLst>
              <a:ext uri="{FF2B5EF4-FFF2-40B4-BE49-F238E27FC236}">
                <a16:creationId xmlns:a16="http://schemas.microsoft.com/office/drawing/2014/main" id="{25A08B1C-8786-4CC0-9911-88AF91C0B8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48000" y="99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795C8F4-D8E0-4B57-ADBE-1C7791D3C6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6000" y="225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obrázku 2">
            <a:extLst>
              <a:ext uri="{FF2B5EF4-FFF2-40B4-BE49-F238E27FC236}">
                <a16:creationId xmlns:a16="http://schemas.microsoft.com/office/drawing/2014/main" id="{D130A81A-3FC5-4208-B511-0F072FC9D1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0000" y="99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EB0A69FC-6CC6-40D7-99F4-AA4E5C8F1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8000" y="225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D5628D23-2600-4C2B-83D3-2FE8EDC4F4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2000" y="99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text 6">
            <a:extLst>
              <a:ext uri="{FF2B5EF4-FFF2-40B4-BE49-F238E27FC236}">
                <a16:creationId xmlns:a16="http://schemas.microsoft.com/office/drawing/2014/main" id="{12F3BF3D-96C1-4337-B1ED-A005529FDC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20000" y="225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obrázku 2">
            <a:extLst>
              <a:ext uri="{FF2B5EF4-FFF2-40B4-BE49-F238E27FC236}">
                <a16:creationId xmlns:a16="http://schemas.microsoft.com/office/drawing/2014/main" id="{2FF2BB23-CFE3-4360-8291-4329DE715B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48000" y="2619001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3ABE4757-8AD9-4073-BBF6-ED4D26FCAF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56000" y="3877426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symbol obrázku 2">
            <a:extLst>
              <a:ext uri="{FF2B5EF4-FFF2-40B4-BE49-F238E27FC236}">
                <a16:creationId xmlns:a16="http://schemas.microsoft.com/office/drawing/2014/main" id="{970ACC3F-8509-4F9D-8BF6-0B96F36B9DB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2000" y="2619001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obrázku 2">
            <a:extLst>
              <a:ext uri="{FF2B5EF4-FFF2-40B4-BE49-F238E27FC236}">
                <a16:creationId xmlns:a16="http://schemas.microsoft.com/office/drawing/2014/main" id="{57111996-0538-4E44-8F73-03D9E1E47CF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12000" y="423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4" name="Zástupný text 6">
            <a:extLst>
              <a:ext uri="{FF2B5EF4-FFF2-40B4-BE49-F238E27FC236}">
                <a16:creationId xmlns:a16="http://schemas.microsoft.com/office/drawing/2014/main" id="{D312D352-F9CE-4CF5-88B7-798FD1D639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20000" y="3877426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Zástupný symbol obrázku 2">
            <a:extLst>
              <a:ext uri="{FF2B5EF4-FFF2-40B4-BE49-F238E27FC236}">
                <a16:creationId xmlns:a16="http://schemas.microsoft.com/office/drawing/2014/main" id="{504252F2-2967-44A6-97B3-2F08FF0EAD1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748000" y="423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6" name="Zástupný text 6">
            <a:extLst>
              <a:ext uri="{FF2B5EF4-FFF2-40B4-BE49-F238E27FC236}">
                <a16:creationId xmlns:a16="http://schemas.microsoft.com/office/drawing/2014/main" id="{36F80C1B-2530-4182-951E-67DB17BA3A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6000" y="549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Zástupný symbol obrázku 2">
            <a:extLst>
              <a:ext uri="{FF2B5EF4-FFF2-40B4-BE49-F238E27FC236}">
                <a16:creationId xmlns:a16="http://schemas.microsoft.com/office/drawing/2014/main" id="{C5090981-C7C5-48B4-8567-2B0CF05D2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80000" y="4239000"/>
            <a:ext cx="2232000" cy="1620000"/>
          </a:xfrm>
        </p:spPr>
        <p:txBody>
          <a:bodyPr/>
          <a:lstStyle/>
          <a:p>
            <a:endParaRPr lang="cs-CZ"/>
          </a:p>
        </p:txBody>
      </p:sp>
      <p:sp>
        <p:nvSpPr>
          <p:cNvPr id="28" name="Zástupný text 6">
            <a:extLst>
              <a:ext uri="{FF2B5EF4-FFF2-40B4-BE49-F238E27FC236}">
                <a16:creationId xmlns:a16="http://schemas.microsoft.com/office/drawing/2014/main" id="{67823526-CDBA-48EC-B59F-DB984F3BE0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88000" y="549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Zástupný text 6">
            <a:extLst>
              <a:ext uri="{FF2B5EF4-FFF2-40B4-BE49-F238E27FC236}">
                <a16:creationId xmlns:a16="http://schemas.microsoft.com/office/drawing/2014/main" id="{8C36CD3C-63D6-45A4-B2D6-9F1DD8D2A65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20000" y="5497425"/>
            <a:ext cx="2016000" cy="247650"/>
          </a:xfrm>
          <a:solidFill>
            <a:srgbClr val="383838"/>
          </a:solidFill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obsah 8">
            <a:extLst>
              <a:ext uri="{FF2B5EF4-FFF2-40B4-BE49-F238E27FC236}">
                <a16:creationId xmlns:a16="http://schemas.microsoft.com/office/drawing/2014/main" id="{B1E72508-18F0-400B-8B47-C875800DB22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16585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900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E4E9CC-505D-4753-AA11-E3BCEEF76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281" y="475576"/>
            <a:ext cx="5963416" cy="5904904"/>
          </a:xfrm>
          <a:prstGeom prst="rect">
            <a:avLst/>
          </a:prstGeom>
        </p:spPr>
      </p:pic>
      <p:sp>
        <p:nvSpPr>
          <p:cNvPr id="6" name="Zástupný obsah 9">
            <a:extLst>
              <a:ext uri="{FF2B5EF4-FFF2-40B4-BE49-F238E27FC236}">
                <a16:creationId xmlns:a16="http://schemas.microsoft.com/office/drawing/2014/main" id="{F5620DA8-AFAE-49E3-BE46-58766B667D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8000" y="999000"/>
            <a:ext cx="6696000" cy="486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2F985C08-80F4-4195-94D4-B0C837718F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64002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900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07F11B2-94FD-431B-A3E5-263D52F99A18}"/>
              </a:ext>
            </a:extLst>
          </p:cNvPr>
          <p:cNvSpPr/>
          <p:nvPr userDrawn="1"/>
        </p:nvSpPr>
        <p:spPr>
          <a:xfrm rot="180000">
            <a:off x="3506856" y="-149744"/>
            <a:ext cx="5208264" cy="71555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F979047-5F57-45A8-B9B3-8F291300AD0A}"/>
              </a:ext>
            </a:extLst>
          </p:cNvPr>
          <p:cNvSpPr/>
          <p:nvPr userDrawn="1"/>
        </p:nvSpPr>
        <p:spPr>
          <a:xfrm rot="180000">
            <a:off x="3488559" y="835212"/>
            <a:ext cx="5208264" cy="6169911"/>
          </a:xfrm>
          <a:prstGeom prst="rect">
            <a:avLst/>
          </a:prstGeom>
          <a:solidFill>
            <a:srgbClr val="EB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obsah 8">
            <a:extLst>
              <a:ext uri="{FF2B5EF4-FFF2-40B4-BE49-F238E27FC236}">
                <a16:creationId xmlns:a16="http://schemas.microsoft.com/office/drawing/2014/main" id="{404470FD-5352-4788-A265-F42F9A6150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3280644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585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E4E9CC-505D-4753-AA11-E3BCEEF76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281" y="475576"/>
            <a:ext cx="5963416" cy="5904904"/>
          </a:xfrm>
          <a:prstGeom prst="rect">
            <a:avLst/>
          </a:prstGeom>
        </p:spPr>
      </p:pic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118BC45-F5D1-4B47-87F6-E62661A8FE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3011" y="995850"/>
            <a:ext cx="3240000" cy="2160000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obrázku 4">
            <a:extLst>
              <a:ext uri="{FF2B5EF4-FFF2-40B4-BE49-F238E27FC236}">
                <a16:creationId xmlns:a16="http://schemas.microsoft.com/office/drawing/2014/main" id="{5442F095-88B1-4A14-A6D2-B853F80F21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000" y="995850"/>
            <a:ext cx="3240000" cy="216000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4">
            <a:extLst>
              <a:ext uri="{FF2B5EF4-FFF2-40B4-BE49-F238E27FC236}">
                <a16:creationId xmlns:a16="http://schemas.microsoft.com/office/drawing/2014/main" id="{BB361133-8005-4466-9426-14A6B87CF4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3011" y="3679274"/>
            <a:ext cx="3240000" cy="2160000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41CC1FCA-D0FB-401B-9E33-7D62DDA9FC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4000" y="3679274"/>
            <a:ext cx="3240000" cy="2160000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8680E46F-9839-41D3-B3A9-1FD54374FC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80000">
            <a:off x="3936426" y="2298005"/>
            <a:ext cx="4067265" cy="2108591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obsah 8">
            <a:extLst>
              <a:ext uri="{FF2B5EF4-FFF2-40B4-BE49-F238E27FC236}">
                <a16:creationId xmlns:a16="http://schemas.microsoft.com/office/drawing/2014/main" id="{3DA34771-0231-4DB6-824B-366D2F5A59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3780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585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118BC45-F5D1-4B47-87F6-E62661A8FE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3011" y="995850"/>
            <a:ext cx="3240000" cy="2160000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obrázku 4">
            <a:extLst>
              <a:ext uri="{FF2B5EF4-FFF2-40B4-BE49-F238E27FC236}">
                <a16:creationId xmlns:a16="http://schemas.microsoft.com/office/drawing/2014/main" id="{5442F095-88B1-4A14-A6D2-B853F80F21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000" y="995850"/>
            <a:ext cx="3240000" cy="216000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4">
            <a:extLst>
              <a:ext uri="{FF2B5EF4-FFF2-40B4-BE49-F238E27FC236}">
                <a16:creationId xmlns:a16="http://schemas.microsoft.com/office/drawing/2014/main" id="{BB361133-8005-4466-9426-14A6B87CF4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3011" y="3679274"/>
            <a:ext cx="3240000" cy="2160000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41CC1FCA-D0FB-401B-9E33-7D62DDA9FC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4000" y="3679274"/>
            <a:ext cx="3240000" cy="2160000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8680E46F-9839-41D3-B3A9-1FD54374FC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80000">
            <a:off x="3936426" y="2298005"/>
            <a:ext cx="4067265" cy="2108591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obsah 8">
            <a:extLst>
              <a:ext uri="{FF2B5EF4-FFF2-40B4-BE49-F238E27FC236}">
                <a16:creationId xmlns:a16="http://schemas.microsoft.com/office/drawing/2014/main" id="{CB9999A0-AF63-453F-A230-D0A84E7378D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07732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9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900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E4E9CC-505D-4753-AA11-E3BCEEF76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281" y="475576"/>
            <a:ext cx="5963416" cy="5904904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AD5C774D-DE56-45B0-88C0-E87B375D38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66000" y="999000"/>
            <a:ext cx="6660000" cy="486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41E3B6D-27E4-4677-B9F8-201D29E168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80000">
            <a:off x="3887623" y="2113437"/>
            <a:ext cx="1512000" cy="1022350"/>
          </a:xfrm>
        </p:spPr>
        <p:txBody>
          <a:bodyPr lIns="0" tIns="0" rIns="0" bIns="0"/>
          <a:lstStyle>
            <a:lvl1pPr>
              <a:defRPr sz="2800" b="1">
                <a:latin typeface="Handelson Two" panose="00000100000000000000" pitchFamily="50" charset="-18"/>
              </a:defRPr>
            </a:lvl1pPr>
            <a:lvl2pPr marL="0" indent="0">
              <a:spcBef>
                <a:spcPts val="0"/>
              </a:spcBef>
              <a:defRPr sz="950"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6" name="Zástupný text 4">
            <a:extLst>
              <a:ext uri="{FF2B5EF4-FFF2-40B4-BE49-F238E27FC236}">
                <a16:creationId xmlns:a16="http://schemas.microsoft.com/office/drawing/2014/main" id="{91E0696B-44F7-4625-8818-F1B04B9C06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80000">
            <a:off x="3980821" y="4849560"/>
            <a:ext cx="1512000" cy="1022350"/>
          </a:xfrm>
        </p:spPr>
        <p:txBody>
          <a:bodyPr lIns="0" tIns="0" rIns="0" bIns="0"/>
          <a:lstStyle>
            <a:lvl1pPr>
              <a:defRPr sz="2800" b="1">
                <a:latin typeface="Handelson Two" panose="00000100000000000000" pitchFamily="50" charset="-18"/>
              </a:defRPr>
            </a:lvl1pPr>
            <a:lvl2pPr marL="0" indent="0">
              <a:spcBef>
                <a:spcPts val="0"/>
              </a:spcBef>
              <a:defRPr lang="cs-CZ" sz="950" kern="1200" smtClean="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7" name="Zástupný text 4">
            <a:extLst>
              <a:ext uri="{FF2B5EF4-FFF2-40B4-BE49-F238E27FC236}">
                <a16:creationId xmlns:a16="http://schemas.microsoft.com/office/drawing/2014/main" id="{782F2BC2-DDA7-4656-9416-B94052D6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80000">
            <a:off x="5638416" y="3303427"/>
            <a:ext cx="1512000" cy="1022350"/>
          </a:xfrm>
        </p:spPr>
        <p:txBody>
          <a:bodyPr lIns="0" tIns="0" rIns="0" bIns="0"/>
          <a:lstStyle>
            <a:lvl1pPr>
              <a:defRPr sz="2800" b="1">
                <a:latin typeface="Handelson Two" panose="00000100000000000000" pitchFamily="50" charset="-18"/>
              </a:defRPr>
            </a:lvl1pPr>
            <a:lvl2pPr marL="0" indent="0">
              <a:spcBef>
                <a:spcPts val="0"/>
              </a:spcBef>
              <a:defRPr sz="950"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8" name="Zástupný text 4">
            <a:extLst>
              <a:ext uri="{FF2B5EF4-FFF2-40B4-BE49-F238E27FC236}">
                <a16:creationId xmlns:a16="http://schemas.microsoft.com/office/drawing/2014/main" id="{1BA4EDC4-80EF-4CD2-889C-20C3ABD593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80000">
            <a:off x="7158826" y="2406064"/>
            <a:ext cx="1512000" cy="1022350"/>
          </a:xfrm>
        </p:spPr>
        <p:txBody>
          <a:bodyPr lIns="0" tIns="0" rIns="0" bIns="0"/>
          <a:lstStyle>
            <a:lvl1pPr>
              <a:defRPr sz="2800" b="1">
                <a:latin typeface="Handelson Two" panose="00000100000000000000" pitchFamily="50" charset="-18"/>
              </a:defRPr>
            </a:lvl1pPr>
            <a:lvl2pPr marL="0" indent="0">
              <a:spcBef>
                <a:spcPts val="0"/>
              </a:spcBef>
              <a:defRPr sz="950"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9" name="Zástupný text 4">
            <a:extLst>
              <a:ext uri="{FF2B5EF4-FFF2-40B4-BE49-F238E27FC236}">
                <a16:creationId xmlns:a16="http://schemas.microsoft.com/office/drawing/2014/main" id="{5507222D-EA1A-43AA-B7EB-5E31F71E6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80000">
            <a:off x="7368788" y="4983227"/>
            <a:ext cx="1512000" cy="1022350"/>
          </a:xfrm>
        </p:spPr>
        <p:txBody>
          <a:bodyPr lIns="0" tIns="0" rIns="0" bIns="0"/>
          <a:lstStyle>
            <a:lvl1pPr>
              <a:defRPr sz="2800" b="1">
                <a:latin typeface="Handelson Two" panose="00000100000000000000" pitchFamily="50" charset="-18"/>
              </a:defRPr>
            </a:lvl1pPr>
            <a:lvl2pPr marL="0" indent="0">
              <a:spcBef>
                <a:spcPts val="0"/>
              </a:spcBef>
              <a:defRPr sz="950"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Zástupný obsah 8">
            <a:extLst>
              <a:ext uri="{FF2B5EF4-FFF2-40B4-BE49-F238E27FC236}">
                <a16:creationId xmlns:a16="http://schemas.microsoft.com/office/drawing/2014/main" id="{8EA00D55-532A-4CB8-A06C-01E49D079D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8809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675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-177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87"/>
              </a:spcBef>
              <a:buSzTx/>
              <a:buNone/>
              <a:defRPr sz="2531" spc="-75">
                <a:latin typeface="Arial"/>
                <a:ea typeface="Arial"/>
                <a:cs typeface="Arial"/>
                <a:sym typeface="Arial"/>
              </a:defRPr>
            </a:lvl1pPr>
            <a:lvl2pPr marL="880181" indent="-344418">
              <a:spcBef>
                <a:spcPts val="1687"/>
              </a:spcBef>
              <a:defRPr sz="2531" spc="-75">
                <a:latin typeface="Arial"/>
                <a:ea typeface="Arial"/>
                <a:cs typeface="Arial"/>
                <a:sym typeface="Arial"/>
              </a:defRPr>
            </a:lvl2pPr>
            <a:lvl3pPr marL="1192708" indent="-344418">
              <a:spcBef>
                <a:spcPts val="1687"/>
              </a:spcBef>
              <a:defRPr sz="2531" spc="-75">
                <a:latin typeface="Arial"/>
                <a:ea typeface="Arial"/>
                <a:cs typeface="Arial"/>
                <a:sym typeface="Arial"/>
              </a:defRPr>
            </a:lvl3pPr>
            <a:lvl4pPr marL="1505236" indent="-344418">
              <a:spcBef>
                <a:spcPts val="1687"/>
              </a:spcBef>
              <a:defRPr sz="2531" spc="-75">
                <a:latin typeface="Arial"/>
                <a:ea typeface="Arial"/>
                <a:cs typeface="Arial"/>
                <a:sym typeface="Arial"/>
              </a:defRPr>
            </a:lvl4pPr>
            <a:lvl5pPr marL="1817764" indent="-344418">
              <a:spcBef>
                <a:spcPts val="1687"/>
              </a:spcBef>
              <a:defRPr sz="2531" spc="-75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0262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491" y="1902691"/>
            <a:ext cx="9809018" cy="4320283"/>
          </a:xfrm>
        </p:spPr>
        <p:txBody>
          <a:bodyPr numCol="3" spcCol="144000">
            <a:noAutofit/>
          </a:bodyPr>
          <a:lstStyle>
            <a:lvl1pPr>
              <a:tabLst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text 9">
            <a:extLst>
              <a:ext uri="{FF2B5EF4-FFF2-40B4-BE49-F238E27FC236}">
                <a16:creationId xmlns:a16="http://schemas.microsoft.com/office/drawing/2014/main" id="{D8173907-1840-4593-9DE2-4C4200B078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1491" y="1327887"/>
            <a:ext cx="9807932" cy="265963"/>
          </a:xfrm>
        </p:spPr>
        <p:txBody>
          <a:bodyPr/>
          <a:lstStyle>
            <a:lvl1pPr>
              <a:defRPr lang="cs-CZ" sz="12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26132E-9129-4893-AD0A-14585B06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491" y="905163"/>
            <a:ext cx="9809018" cy="396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Zástupný obsah 8">
            <a:extLst>
              <a:ext uri="{FF2B5EF4-FFF2-40B4-BE49-F238E27FC236}">
                <a16:creationId xmlns:a16="http://schemas.microsoft.com/office/drawing/2014/main" id="{A71CE459-A2B3-40CA-9211-F9D90F3754A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2213" y="601979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F26820C-B267-45C2-8D48-B83BE8BB5026}"/>
              </a:ext>
            </a:extLst>
          </p:cNvPr>
          <p:cNvCxnSpPr>
            <a:cxnSpLocks/>
          </p:cNvCxnSpPr>
          <p:nvPr userDrawn="1"/>
        </p:nvCxnSpPr>
        <p:spPr>
          <a:xfrm>
            <a:off x="1285875" y="1726349"/>
            <a:ext cx="9576585" cy="0"/>
          </a:xfrm>
          <a:prstGeom prst="line">
            <a:avLst/>
          </a:prstGeom>
          <a:ln w="952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301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97B2-7A3C-48BC-A77F-E58D408611F4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A1DE-4554-4EC3-9598-DB4C0AAA4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719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gra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8B4B5-409D-BE41-8D15-DA7EEB039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984" y="237282"/>
            <a:ext cx="10776031" cy="1099594"/>
          </a:xfrm>
        </p:spPr>
        <p:txBody>
          <a:bodyPr lIns="0" tIns="0" rIns="0" bIns="0" anchor="t" anchorCtr="0"/>
          <a:lstStyle/>
          <a:p>
            <a:r>
              <a:rPr lang="cs-CZ" dirty="0"/>
              <a:t>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AC6E41-BA2B-C04D-8E7D-7D7F730ABD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6055" y="2314939"/>
            <a:ext cx="4373280" cy="351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92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Text</a:t>
            </a:r>
          </a:p>
        </p:txBody>
      </p:sp>
      <p:sp>
        <p:nvSpPr>
          <p:cNvPr id="5" name="Zástupný objekt grafu 4">
            <a:extLst>
              <a:ext uri="{FF2B5EF4-FFF2-40B4-BE49-F238E27FC236}">
                <a16:creationId xmlns:a16="http://schemas.microsoft.com/office/drawing/2014/main" id="{6274F771-DBBD-3D40-94A5-CB1451C10CE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451475" y="2314938"/>
            <a:ext cx="6030611" cy="3527061"/>
          </a:xfrm>
        </p:spPr>
        <p:txBody>
          <a:bodyPr/>
          <a:lstStyle/>
          <a:p>
            <a:r>
              <a:rPr lang="cs-CZ" dirty="0"/>
              <a:t>Kliknutím na ikonu přidáte graf.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303753-DBCB-491F-9E7C-A4DA7704A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912" y="6482929"/>
            <a:ext cx="529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81778-3CD7-294B-BF4D-3B4B0B5A7F8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9467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cs-CZ" dirty="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249568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ředěl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103446" y="3140869"/>
            <a:ext cx="8544949" cy="57626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Bahnschrift" panose="020B0502040204020203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defTabSz="914400" eaLnBrk="1" latinLnBrk="0" hangingPunct="1">
              <a:lnSpc>
                <a:spcPct val="100000"/>
              </a:lnSpc>
              <a:buClrTx/>
              <a:buSzTx/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870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cs-CZ" dirty="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1484784"/>
            <a:ext cx="11233248" cy="4983360"/>
          </a:xfrm>
        </p:spPr>
        <p:txBody>
          <a:bodyPr/>
          <a:lstStyle>
            <a:lvl1pPr>
              <a:buSzPct val="120000"/>
              <a:defRPr sz="13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buSzPct val="110000"/>
              <a:defRPr sz="13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>
              <a:defRPr sz="13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>
              <a:defRPr sz="13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>
              <a:defRPr sz="130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857115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9841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491" y="601979"/>
            <a:ext cx="9809018" cy="5620995"/>
          </a:xfrm>
        </p:spPr>
        <p:txBody>
          <a:bodyPr numCol="3" spcCol="144000">
            <a:noAutofit/>
          </a:bodyPr>
          <a:lstStyle>
            <a:lvl1pPr>
              <a:tabLst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45454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491" y="905164"/>
            <a:ext cx="9809018" cy="756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 spcCol="180000">
            <a:noAutofit/>
          </a:bodyPr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243B8CC5-C739-4500-8090-3A0AD869B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2213" y="601979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81966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2B138EB2-82F6-4D5B-AFCA-229D761094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1491" y="1327887"/>
            <a:ext cx="6523037" cy="265963"/>
          </a:xfrm>
        </p:spPr>
        <p:txBody>
          <a:bodyPr/>
          <a:lstStyle>
            <a:lvl1pPr>
              <a:defRPr lang="cs-CZ" sz="12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491" y="905163"/>
            <a:ext cx="6523759" cy="396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491" y="1902691"/>
            <a:ext cx="6523759" cy="4320283"/>
          </a:xfrm>
        </p:spPr>
        <p:txBody>
          <a:bodyPr tIns="54000" numCol="1" spcCol="180000">
            <a:noAutofit/>
          </a:bodyPr>
          <a:lstStyle>
            <a:lvl1pPr marL="396000" marR="0" indent="-23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lvl1pPr>
            <a:lvl2pPr marL="630000" indent="-23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0000"/>
              <a:buFontTx/>
              <a:buBlip>
                <a:blip r:embed="rId3"/>
              </a:buBlip>
              <a:defRPr/>
            </a:lvl2pPr>
            <a:lvl3pPr marL="864000" indent="-23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lvl3pPr>
            <a:lvl4pPr marL="1098000" indent="-23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lvl4pPr>
            <a:lvl5pPr marL="1332000" indent="-23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243B8CC5-C739-4500-8090-3A0AD869B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2213" y="601979"/>
            <a:ext cx="6522799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CF803C7-0948-44CA-A4DF-249CFC95DBC8}"/>
              </a:ext>
            </a:extLst>
          </p:cNvPr>
          <p:cNvSpPr/>
          <p:nvPr userDrawn="1"/>
        </p:nvSpPr>
        <p:spPr>
          <a:xfrm>
            <a:off x="8709660" y="0"/>
            <a:ext cx="21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7CCB284-E455-4E57-A00C-69D707C86576}"/>
              </a:ext>
            </a:extLst>
          </p:cNvPr>
          <p:cNvCxnSpPr>
            <a:cxnSpLocks/>
          </p:cNvCxnSpPr>
          <p:nvPr userDrawn="1"/>
        </p:nvCxnSpPr>
        <p:spPr>
          <a:xfrm>
            <a:off x="1285875" y="1726349"/>
            <a:ext cx="0" cy="0"/>
          </a:xfrm>
          <a:prstGeom prst="line">
            <a:avLst/>
          </a:prstGeom>
          <a:ln w="952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5EECE10-EF35-4A9F-AE34-A96BD912AFB4}"/>
              </a:ext>
            </a:extLst>
          </p:cNvPr>
          <p:cNvCxnSpPr>
            <a:cxnSpLocks/>
          </p:cNvCxnSpPr>
          <p:nvPr userDrawn="1"/>
        </p:nvCxnSpPr>
        <p:spPr>
          <a:xfrm>
            <a:off x="1285875" y="1726349"/>
            <a:ext cx="6369173" cy="0"/>
          </a:xfrm>
          <a:prstGeom prst="line">
            <a:avLst/>
          </a:prstGeom>
          <a:ln w="952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491" y="1200679"/>
            <a:ext cx="6523759" cy="396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491" y="1902691"/>
            <a:ext cx="6523759" cy="4320283"/>
          </a:xfrm>
        </p:spPr>
        <p:txBody>
          <a:bodyPr tIns="54000" numCol="1" spcCol="180000">
            <a:noAutofit/>
          </a:bodyPr>
          <a:lstStyle>
            <a:lvl1pPr marL="396000" marR="0" indent="-234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lvl1pPr>
            <a:lvl2pPr marL="630000" indent="-23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0000"/>
              <a:buFontTx/>
              <a:buBlip>
                <a:blip r:embed="rId3"/>
              </a:buBlip>
              <a:defRPr/>
            </a:lvl2pPr>
            <a:lvl3pPr marL="864000" indent="-23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lvl3pPr>
            <a:lvl4pPr marL="1098000" indent="-23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lvl4pPr>
            <a:lvl5pPr marL="1332000" indent="-23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243B8CC5-C739-4500-8090-3A0AD869B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2213" y="897495"/>
            <a:ext cx="6522799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CF803C7-0948-44CA-A4DF-249CFC95DBC8}"/>
              </a:ext>
            </a:extLst>
          </p:cNvPr>
          <p:cNvSpPr/>
          <p:nvPr userDrawn="1"/>
        </p:nvSpPr>
        <p:spPr>
          <a:xfrm>
            <a:off x="8709660" y="0"/>
            <a:ext cx="21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7CCB284-E455-4E57-A00C-69D707C86576}"/>
              </a:ext>
            </a:extLst>
          </p:cNvPr>
          <p:cNvCxnSpPr>
            <a:cxnSpLocks/>
          </p:cNvCxnSpPr>
          <p:nvPr userDrawn="1"/>
        </p:nvCxnSpPr>
        <p:spPr>
          <a:xfrm>
            <a:off x="1285875" y="1726349"/>
            <a:ext cx="0" cy="0"/>
          </a:xfrm>
          <a:prstGeom prst="line">
            <a:avLst/>
          </a:prstGeom>
          <a:ln w="952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5EECE10-EF35-4A9F-AE34-A96BD912AFB4}"/>
              </a:ext>
            </a:extLst>
          </p:cNvPr>
          <p:cNvCxnSpPr>
            <a:cxnSpLocks/>
          </p:cNvCxnSpPr>
          <p:nvPr userDrawn="1"/>
        </p:nvCxnSpPr>
        <p:spPr>
          <a:xfrm>
            <a:off x="1285875" y="1726349"/>
            <a:ext cx="6369173" cy="0"/>
          </a:xfrm>
          <a:prstGeom prst="line">
            <a:avLst/>
          </a:prstGeom>
          <a:ln w="952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79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4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491" y="905164"/>
            <a:ext cx="9809018" cy="756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8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900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E4E9CC-505D-4753-AA11-E3BCEEF76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1" y="475576"/>
            <a:ext cx="5963416" cy="5904904"/>
          </a:xfrm>
          <a:prstGeom prst="rect">
            <a:avLst/>
          </a:prstGeom>
        </p:spPr>
      </p:pic>
      <p:sp>
        <p:nvSpPr>
          <p:cNvPr id="6" name="Zástupný obsah 9">
            <a:extLst>
              <a:ext uri="{FF2B5EF4-FFF2-40B4-BE49-F238E27FC236}">
                <a16:creationId xmlns:a16="http://schemas.microsoft.com/office/drawing/2014/main" id="{1F7F4EEB-E621-4FF7-A574-F6A104C0F8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8000" y="999000"/>
            <a:ext cx="6696000" cy="48600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obsah 8">
            <a:extLst>
              <a:ext uri="{FF2B5EF4-FFF2-40B4-BE49-F238E27FC236}">
                <a16:creationId xmlns:a16="http://schemas.microsoft.com/office/drawing/2014/main" id="{DFF736F7-A8AE-4508-B8EF-B0CF4545663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88355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9D42E2C-C23D-4E37-A884-6D3DFE04AF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482FBB-C723-4741-A554-0BBAB0982849}"/>
              </a:ext>
            </a:extLst>
          </p:cNvPr>
          <p:cNvSpPr/>
          <p:nvPr userDrawn="1"/>
        </p:nvSpPr>
        <p:spPr>
          <a:xfrm>
            <a:off x="14989" y="999000"/>
            <a:ext cx="12192000" cy="4860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E4E9CC-505D-4753-AA11-E3BCEEF76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1" y="475576"/>
            <a:ext cx="5963416" cy="5904904"/>
          </a:xfrm>
          <a:prstGeom prst="rect">
            <a:avLst/>
          </a:prstGeom>
        </p:spPr>
      </p:pic>
      <p:sp>
        <p:nvSpPr>
          <p:cNvPr id="6" name="Zástupný obsah 9">
            <a:extLst>
              <a:ext uri="{FF2B5EF4-FFF2-40B4-BE49-F238E27FC236}">
                <a16:creationId xmlns:a16="http://schemas.microsoft.com/office/drawing/2014/main" id="{1F7F4EEB-E621-4FF7-A574-F6A104C0F8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-180000">
            <a:off x="3272232" y="1536120"/>
            <a:ext cx="5680980" cy="3732030"/>
          </a:xfrm>
          <a:solidFill>
            <a:schemeClr val="bg1"/>
          </a:solidFill>
          <a:effectLst>
            <a:outerShdw blurRad="50800" dist="127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lIns="252000" tIns="396000" rIns="252000" bIns="180000"/>
          <a:lstStyle>
            <a:lvl1pPr>
              <a:defRPr sz="1200">
                <a:solidFill>
                  <a:srgbClr val="005FA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300">
                <a:solidFill>
                  <a:srgbClr val="005FA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300">
                <a:solidFill>
                  <a:srgbClr val="005FA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300">
                <a:solidFill>
                  <a:srgbClr val="005FA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300">
                <a:solidFill>
                  <a:srgbClr val="005FA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obsah 8">
            <a:extLst>
              <a:ext uri="{FF2B5EF4-FFF2-40B4-BE49-F238E27FC236}">
                <a16:creationId xmlns:a16="http://schemas.microsoft.com/office/drawing/2014/main" id="{15C3989B-264D-488C-9445-B6C7F1AF83D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1600" y="329212"/>
            <a:ext cx="9807575" cy="2880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7336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theme" Target="../theme/theme2.xml"/><Relationship Id="rId10" Type="http://schemas.openxmlformats.org/officeDocument/2006/relationships/image" Target="../media/image14.sv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1491" y="2445067"/>
            <a:ext cx="9809018" cy="3777907"/>
          </a:xfrm>
          <a:prstGeom prst="rect">
            <a:avLst/>
          </a:prstGeom>
        </p:spPr>
        <p:txBody>
          <a:bodyPr vert="horz" lIns="91440" tIns="36000" rIns="91440" bIns="3600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75919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6" r:id="rId3"/>
    <p:sldLayoutId id="2147483685" r:id="rId4"/>
    <p:sldLayoutId id="2147483684" r:id="rId5"/>
    <p:sldLayoutId id="2147483697" r:id="rId6"/>
    <p:sldLayoutId id="2147483678" r:id="rId7"/>
    <p:sldLayoutId id="2147483687" r:id="rId8"/>
    <p:sldLayoutId id="2147483696" r:id="rId9"/>
    <p:sldLayoutId id="2147483694" r:id="rId10"/>
    <p:sldLayoutId id="2147483690" r:id="rId11"/>
    <p:sldLayoutId id="2147483691" r:id="rId12"/>
    <p:sldLayoutId id="2147483688" r:id="rId13"/>
    <p:sldLayoutId id="2147483695" r:id="rId14"/>
    <p:sldLayoutId id="2147483692" r:id="rId15"/>
    <p:sldLayoutId id="2147483693" r:id="rId16"/>
    <p:sldLayoutId id="2147483689" r:id="rId17"/>
    <p:sldLayoutId id="2147483679" r:id="rId18"/>
    <p:sldLayoutId id="2147483698" r:id="rId19"/>
    <p:sldLayoutId id="2147483699" r:id="rId20"/>
    <p:sldLayoutId id="214748370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bg2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2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2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2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2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l="79000" t="3000" r="1000" b="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0262" y="231034"/>
            <a:ext cx="8736969" cy="9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261" y="1397546"/>
            <a:ext cx="11233248" cy="498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2"/>
            <a:endParaRPr lang="cs-CZ" altLang="cs-CZ" sz="1400"/>
          </a:p>
          <a:p>
            <a:pPr lvl="1"/>
            <a:endParaRPr lang="cs-CZ" altLang="cs-CZ" sz="1400"/>
          </a:p>
          <a:p>
            <a:pPr lvl="1"/>
            <a:endParaRPr lang="cs-CZ" altLang="cs-CZ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94287" y="6381751"/>
            <a:ext cx="10782300" cy="360363"/>
          </a:xfrm>
          <a:prstGeom prst="rect">
            <a:avLst/>
          </a:prstGeom>
          <a:noFill/>
          <a:ln>
            <a:noFill/>
          </a:ln>
        </p:spPr>
        <p:txBody>
          <a:bodyPr anchor="b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cs-CZ" altLang="cs-CZ" sz="400" b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1377084" y="6381329"/>
            <a:ext cx="671577" cy="360363"/>
          </a:xfrm>
          <a:prstGeom prst="rect">
            <a:avLst/>
          </a:prstGeom>
          <a:noFill/>
          <a:ln>
            <a:noFill/>
          </a:ln>
        </p:spPr>
        <p:txBody>
          <a:bodyPr anchor="b" anchorCtr="0"/>
          <a:lstStyle/>
          <a:p>
            <a:pPr algn="ctr"/>
            <a:fld id="{E1B96C77-FFCA-4B4D-9615-EC28E4A37667}" type="slidenum">
              <a:rPr lang="cs-CZ" altLang="cs-CZ" sz="1200" b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pPr algn="ctr"/>
              <a:t>‹#›</a:t>
            </a:fld>
            <a:endParaRPr lang="cs-CZ" altLang="cs-CZ" sz="1400" b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kreslení&#10;&#10;Popis byl vytvořen automaticky">
            <a:extLst>
              <a:ext uri="{FF2B5EF4-FFF2-40B4-BE49-F238E27FC236}">
                <a16:creationId xmlns:a16="http://schemas.microsoft.com/office/drawing/2014/main" id="{C8E082EB-9BC9-4997-82E2-D2D9E57C4D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1" y="407675"/>
            <a:ext cx="1545887" cy="29863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33" y="279325"/>
            <a:ext cx="1023696" cy="426986"/>
          </a:xfrm>
          <a:prstGeom prst="rect">
            <a:avLst/>
          </a:prstGeom>
        </p:spPr>
      </p:pic>
      <p:sp>
        <p:nvSpPr>
          <p:cNvPr id="6" name="Jednoduché závorky 5">
            <a:extLst>
              <a:ext uri="{FF2B5EF4-FFF2-40B4-BE49-F238E27FC236}">
                <a16:creationId xmlns:a16="http://schemas.microsoft.com/office/drawing/2014/main" id="{33C3672D-AB49-D0B7-999A-5DF77441B6B9}"/>
              </a:ext>
            </a:extLst>
          </p:cNvPr>
          <p:cNvSpPr/>
          <p:nvPr userDrawn="1"/>
        </p:nvSpPr>
        <p:spPr>
          <a:xfrm>
            <a:off x="8880310" y="116632"/>
            <a:ext cx="3072341" cy="904300"/>
          </a:xfrm>
          <a:prstGeom prst="bracketPair">
            <a:avLst/>
          </a:prstGeom>
          <a:ln>
            <a:solidFill>
              <a:srgbClr val="72AC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>
              <a:ln>
                <a:solidFill>
                  <a:srgbClr val="FF0000"/>
                </a:solidFill>
              </a:ln>
              <a:solidFill>
                <a:srgbClr val="72AC14"/>
              </a:solidFill>
            </a:endParaRPr>
          </a:p>
        </p:txBody>
      </p:sp>
      <p:pic>
        <p:nvPicPr>
          <p:cNvPr id="7" name="Picture 14" descr="Brushstroke">
            <a:extLst>
              <a:ext uri="{FF2B5EF4-FFF2-40B4-BE49-F238E27FC236}">
                <a16:creationId xmlns:a16="http://schemas.microsoft.com/office/drawing/2014/main" id="{28EFF7CC-6C35-B5D3-F24F-C4B10759C8B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 rot="21336378">
            <a:off x="6678613" y="2698257"/>
            <a:ext cx="177751" cy="13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68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 kern="1200" baseline="0">
          <a:solidFill>
            <a:schemeClr val="accent1"/>
          </a:solidFill>
          <a:latin typeface="Verdana" panose="020B060403050404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CDB00"/>
          </a:solidFill>
          <a:latin typeface="Arial Narrow" panose="020B0606020202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CDB00"/>
          </a:solidFill>
          <a:latin typeface="Arial Narrow" panose="020B0606020202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CDB00"/>
          </a:solidFill>
          <a:latin typeface="Arial Narrow" panose="020B0606020202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CDB00"/>
          </a:solidFill>
          <a:latin typeface="Arial Narrow" panose="020B0606020202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CDB00"/>
          </a:solidFill>
          <a:latin typeface="Arial Narrow" panose="020B060602020203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CDB00"/>
          </a:solidFill>
          <a:latin typeface="Arial Narrow" panose="020B060602020203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CDB00"/>
          </a:solidFill>
          <a:latin typeface="Arial Narrow" panose="020B060602020203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CDB00"/>
          </a:solidFill>
          <a:latin typeface="Arial Narrow" panose="020B0606020202030204" pitchFamily="34" charset="0"/>
        </a:defRPr>
      </a:lvl9pPr>
    </p:titleStyle>
    <p:bodyStyle>
      <a:lvl1pPr marL="0" indent="0" algn="just" rtl="0" eaLnBrk="1" fontAlgn="base" hangingPunct="1">
        <a:spcBef>
          <a:spcPct val="20000"/>
        </a:spcBef>
        <a:spcAft>
          <a:spcPct val="0"/>
        </a:spcAft>
        <a:buSzPct val="150000"/>
        <a:buFont typeface="Wingdings" panose="05000000000000000000" pitchFamily="2" charset="2"/>
        <a:buNone/>
        <a:defRPr sz="13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00" indent="0" algn="just" rtl="0" eaLnBrk="1" fontAlgn="base" hangingPunct="1">
        <a:spcBef>
          <a:spcPct val="20000"/>
        </a:spcBef>
        <a:spcAft>
          <a:spcPct val="0"/>
        </a:spcAft>
        <a:buSzPct val="135000"/>
        <a:buNone/>
        <a:defRPr sz="12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200150" indent="-285750" algn="just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0000"/>
        <a:buFont typeface="Courier New" panose="02070309020205020404" pitchFamily="49" charset="0"/>
        <a:buChar char="o"/>
        <a:defRPr lang="cs-CZ" altLang="cs-CZ" sz="1200" kern="1200" dirty="0" smtClean="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6.xml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slide" Target="slide5.xml"/><Relationship Id="rId2" Type="http://schemas.openxmlformats.org/officeDocument/2006/relationships/image" Target="../media/image22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openxmlformats.org/officeDocument/2006/relationships/slide" Target="slide8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9.wdp"/><Relationship Id="rId1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png"/><Relationship Id="rId7" Type="http://schemas.openxmlformats.org/officeDocument/2006/relationships/image" Target="../media/image35.sv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sns.cz/projekty/medialni-vzdelavani/bulletin-medialni-vzdelavani/analyza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67FC0C-8EA8-42A0-A4A9-AEAD44049C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MEDIÁLNÍ 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24133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958A85FB-173F-4CFF-ADE2-74CEA6D25BFF}"/>
              </a:ext>
            </a:extLst>
          </p:cNvPr>
          <p:cNvGrpSpPr/>
          <p:nvPr/>
        </p:nvGrpSpPr>
        <p:grpSpPr>
          <a:xfrm>
            <a:off x="3606992" y="914400"/>
            <a:ext cx="1730555" cy="1447727"/>
            <a:chOff x="3606992" y="914400"/>
            <a:chExt cx="1730555" cy="1447727"/>
          </a:xfrm>
        </p:grpSpPr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5B8B26E0-569F-4319-8CC4-5E40D6EE8B21}"/>
                </a:ext>
              </a:extLst>
            </p:cNvPr>
            <p:cNvSpPr/>
            <p:nvPr userDrawn="1"/>
          </p:nvSpPr>
          <p:spPr>
            <a:xfrm>
              <a:off x="3828233" y="914400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30C52B0C-5175-4671-8490-6E61B1D38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1" t="22778" r="20413" b="24445"/>
            <a:stretch/>
          </p:blipFill>
          <p:spPr>
            <a:xfrm>
              <a:off x="3606992" y="1106519"/>
              <a:ext cx="1730555" cy="1168739"/>
            </a:xfrm>
            <a:prstGeom prst="rect">
              <a:avLst/>
            </a:prstGeom>
          </p:spPr>
        </p:pic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E73200E1-CAED-4B35-8678-9D6EFE99F1E3}"/>
              </a:ext>
            </a:extLst>
          </p:cNvPr>
          <p:cNvGrpSpPr/>
          <p:nvPr/>
        </p:nvGrpSpPr>
        <p:grpSpPr>
          <a:xfrm>
            <a:off x="5332367" y="2095500"/>
            <a:ext cx="1726310" cy="1447727"/>
            <a:chOff x="5332367" y="2095500"/>
            <a:chExt cx="1726310" cy="1447727"/>
          </a:xfrm>
        </p:grpSpPr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B9F07D00-3F9F-4049-BA0C-7AAD33DEE417}"/>
                </a:ext>
              </a:extLst>
            </p:cNvPr>
            <p:cNvSpPr/>
            <p:nvPr userDrawn="1"/>
          </p:nvSpPr>
          <p:spPr>
            <a:xfrm>
              <a:off x="5500233" y="2095500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/>
                <a:t>v</a:t>
              </a:r>
            </a:p>
          </p:txBody>
        </p:sp>
        <p:pic>
          <p:nvPicPr>
            <p:cNvPr id="25" name="Obrázek 24" descr="Obsah obrázku text&#10;&#10;Popis byl vytvořen automaticky">
              <a:extLst>
                <a:ext uri="{FF2B5EF4-FFF2-40B4-BE49-F238E27FC236}">
                  <a16:creationId xmlns:a16="http://schemas.microsoft.com/office/drawing/2014/main" id="{86D56C83-FBF5-485C-A8CF-F1B1CEEE8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8" t="20155" r="8825" b="13643"/>
            <a:stretch/>
          </p:blipFill>
          <p:spPr>
            <a:xfrm>
              <a:off x="5332367" y="2264625"/>
              <a:ext cx="1726310" cy="1068311"/>
            </a:xfrm>
            <a:prstGeom prst="rect">
              <a:avLst/>
            </a:prstGeom>
          </p:spPr>
        </p:pic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C94C3F45-0683-42D7-9215-5A3101FC149A}"/>
              </a:ext>
            </a:extLst>
          </p:cNvPr>
          <p:cNvGrpSpPr/>
          <p:nvPr/>
        </p:nvGrpSpPr>
        <p:grpSpPr>
          <a:xfrm>
            <a:off x="7172233" y="1231900"/>
            <a:ext cx="1420317" cy="1447727"/>
            <a:chOff x="7172233" y="1231900"/>
            <a:chExt cx="1420317" cy="1447727"/>
          </a:xfrm>
        </p:grpSpPr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27780BFD-FFC4-41A7-9CE4-0F2E68493B28}"/>
                </a:ext>
              </a:extLst>
            </p:cNvPr>
            <p:cNvSpPr/>
            <p:nvPr userDrawn="1"/>
          </p:nvSpPr>
          <p:spPr>
            <a:xfrm>
              <a:off x="7172233" y="1231900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/>
                <a:t>v</a:t>
              </a:r>
            </a:p>
          </p:txBody>
        </p:sp>
        <p:pic>
          <p:nvPicPr>
            <p:cNvPr id="27" name="Obrázek 26" descr="Obsah obrázku hračka&#10;&#10;Popis byl vytvořen automaticky">
              <a:extLst>
                <a:ext uri="{FF2B5EF4-FFF2-40B4-BE49-F238E27FC236}">
                  <a16:creationId xmlns:a16="http://schemas.microsoft.com/office/drawing/2014/main" id="{02406932-179C-4457-A307-8457921BB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4" t="23256" r="23183" b="9767"/>
            <a:stretch/>
          </p:blipFill>
          <p:spPr>
            <a:xfrm>
              <a:off x="7212943" y="1401863"/>
              <a:ext cx="1363950" cy="1178452"/>
            </a:xfrm>
            <a:prstGeom prst="rect">
              <a:avLst/>
            </a:prstGeom>
          </p:spPr>
        </p:pic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0DEE4D8E-279E-442F-BB2A-6600A0D8120E}"/>
              </a:ext>
            </a:extLst>
          </p:cNvPr>
          <p:cNvGrpSpPr/>
          <p:nvPr/>
        </p:nvGrpSpPr>
        <p:grpSpPr>
          <a:xfrm>
            <a:off x="3916930" y="3589685"/>
            <a:ext cx="1420317" cy="1464843"/>
            <a:chOff x="3916930" y="3589685"/>
            <a:chExt cx="1420317" cy="1464843"/>
          </a:xfrm>
        </p:grpSpPr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74A589F5-B0FE-49D2-8B9A-FA44EA7089DF}"/>
                </a:ext>
              </a:extLst>
            </p:cNvPr>
            <p:cNvSpPr/>
            <p:nvPr userDrawn="1"/>
          </p:nvSpPr>
          <p:spPr>
            <a:xfrm>
              <a:off x="3916930" y="3606801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6C8011CA-1AB3-4C47-93D8-8359E8BE0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5" t="10698" r="35130" b="15038"/>
            <a:stretch/>
          </p:blipFill>
          <p:spPr>
            <a:xfrm>
              <a:off x="4092472" y="3589685"/>
              <a:ext cx="1043056" cy="1435617"/>
            </a:xfrm>
            <a:prstGeom prst="rect">
              <a:avLst/>
            </a:prstGeom>
          </p:spPr>
        </p:pic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27851556-C76C-4E2E-8211-FCB0FBB86BAB}"/>
              </a:ext>
            </a:extLst>
          </p:cNvPr>
          <p:cNvGrpSpPr/>
          <p:nvPr/>
        </p:nvGrpSpPr>
        <p:grpSpPr>
          <a:xfrm>
            <a:off x="7243311" y="3809890"/>
            <a:ext cx="1579695" cy="1447727"/>
            <a:chOff x="7243311" y="3809890"/>
            <a:chExt cx="1579695" cy="1447727"/>
          </a:xfrm>
        </p:grpSpPr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6C595E1D-9D47-4B63-BB59-92B01D6359DF}"/>
                </a:ext>
              </a:extLst>
            </p:cNvPr>
            <p:cNvSpPr/>
            <p:nvPr userDrawn="1"/>
          </p:nvSpPr>
          <p:spPr>
            <a:xfrm>
              <a:off x="7276431" y="3809890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/>
                <a:t>v</a:t>
              </a:r>
            </a:p>
          </p:txBody>
        </p:sp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107119DC-B57D-4D5F-932D-BF610467F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8" t="23256" r="18141" b="20441"/>
            <a:stretch/>
          </p:blipFill>
          <p:spPr>
            <a:xfrm>
              <a:off x="7243311" y="3995370"/>
              <a:ext cx="1579695" cy="1029932"/>
            </a:xfrm>
            <a:prstGeom prst="rect">
              <a:avLst/>
            </a:prstGeom>
          </p:spPr>
        </p:pic>
      </p:grp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4C592330-68A1-4D71-8714-46E3F78B4CE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4D60D60D-DE22-483A-96B2-6B58BAB46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80000">
            <a:off x="3722222" y="2114815"/>
            <a:ext cx="1685837" cy="1022350"/>
          </a:xfrm>
        </p:spPr>
        <p:txBody>
          <a:bodyPr/>
          <a:lstStyle/>
          <a:p>
            <a:r>
              <a:rPr lang="cs-CZ"/>
              <a:t>KDO?</a:t>
            </a:r>
          </a:p>
          <a:p>
            <a:pPr lvl="1"/>
            <a:r>
              <a:rPr lang="pl-PL"/>
              <a:t>Kdo je autorem nebo tvůrcem </a:t>
            </a:r>
            <a:r>
              <a:rPr lang="cs-CZ"/>
              <a:t>mediálního sdělení?</a:t>
            </a:r>
          </a:p>
          <a:p>
            <a:pPr lvl="1"/>
            <a:r>
              <a:rPr lang="cs-CZ"/>
              <a:t>Jaké informace lze o autorovi nebo tvůrci sdělení dohledat?</a:t>
            </a:r>
          </a:p>
          <a:p>
            <a:pPr lvl="1"/>
            <a:r>
              <a:rPr lang="cs-CZ"/>
              <a:t>Kdo má kontrolu nad</a:t>
            </a:r>
          </a:p>
          <a:p>
            <a:pPr lvl="1"/>
            <a:r>
              <a:rPr lang="cs-CZ"/>
              <a:t>vznikem a šířením sdělení?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860C2533-94CF-48DA-A7BA-FD332AAB0A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80000">
            <a:off x="3980640" y="4856449"/>
            <a:ext cx="1775276" cy="1022350"/>
          </a:xfrm>
        </p:spPr>
        <p:txBody>
          <a:bodyPr/>
          <a:lstStyle/>
          <a:p>
            <a:r>
              <a:rPr lang="cs-CZ"/>
              <a:t>JAK?</a:t>
            </a:r>
          </a:p>
          <a:p>
            <a:pPr lvl="1"/>
            <a:r>
              <a:rPr lang="cs-CZ"/>
              <a:t>Jak se mediální sdělení snaží upoutat pozornost?</a:t>
            </a:r>
          </a:p>
          <a:p>
            <a:pPr lvl="1"/>
            <a:r>
              <a:rPr lang="cs-CZ"/>
              <a:t>Jaký je jazyk aaudiovizuální forma sdělení a proč?</a:t>
            </a:r>
          </a:p>
          <a:p>
            <a:pPr lvl="1"/>
            <a:r>
              <a:rPr lang="cs-CZ"/>
              <a:t>Jaké emoce může sdělení v příjemcích vyvolat a proč?</a:t>
            </a:r>
          </a:p>
        </p:txBody>
      </p:sp>
      <p:sp>
        <p:nvSpPr>
          <p:cNvPr id="21" name="Zástupný text 20">
            <a:extLst>
              <a:ext uri="{FF2B5EF4-FFF2-40B4-BE49-F238E27FC236}">
                <a16:creationId xmlns:a16="http://schemas.microsoft.com/office/drawing/2014/main" id="{0D5CA49D-5110-4874-8BE5-F947C6DEB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80000">
            <a:off x="5516496" y="3303427"/>
            <a:ext cx="1512000" cy="1022350"/>
          </a:xfrm>
        </p:spPr>
        <p:txBody>
          <a:bodyPr/>
          <a:lstStyle/>
          <a:p>
            <a:r>
              <a:rPr lang="cs-CZ"/>
              <a:t>CO?</a:t>
            </a:r>
            <a:r>
              <a:rPr lang="pl-PL"/>
              <a:t> </a:t>
            </a:r>
          </a:p>
          <a:p>
            <a:pPr lvl="1"/>
            <a:r>
              <a:rPr lang="pl-PL"/>
              <a:t>Co je obsahem mediálního sdělení?</a:t>
            </a:r>
          </a:p>
          <a:p>
            <a:pPr lvl="1"/>
            <a:r>
              <a:rPr lang="cs-CZ"/>
              <a:t>Jaké názory či hodnoty jsou ve sdělení přítomny?</a:t>
            </a:r>
          </a:p>
          <a:p>
            <a:pPr lvl="1"/>
            <a:r>
              <a:rPr lang="cs-CZ"/>
              <a:t>Jsou ve sdělení uvedené zdroje a jak se dají obsažené informace ověřit?</a:t>
            </a:r>
          </a:p>
          <a:p>
            <a:pPr lvl="1"/>
            <a:r>
              <a:rPr lang="cs-CZ"/>
              <a:t>Jaké informace či vyjádření nejsou ve sdělení zahrnuty?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B7A0E3F3-C247-449C-A1F7-356F91CDF8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80000">
            <a:off x="7158725" y="2409885"/>
            <a:ext cx="1658011" cy="1022350"/>
          </a:xfrm>
        </p:spPr>
        <p:txBody>
          <a:bodyPr/>
          <a:lstStyle/>
          <a:p>
            <a:r>
              <a:rPr lang="cs-CZ"/>
              <a:t>KOMU?</a:t>
            </a:r>
          </a:p>
          <a:p>
            <a:pPr lvl="1"/>
            <a:r>
              <a:rPr lang="cs-CZ"/>
              <a:t>Jaké cílové skupině je mediální sdělení určeno?</a:t>
            </a:r>
          </a:p>
          <a:p>
            <a:pPr lvl="1"/>
            <a:r>
              <a:rPr lang="cs-CZ"/>
              <a:t>Jakým způsobem se sdělení k příjemcům dostává a jak se případně dále šíří?</a:t>
            </a:r>
          </a:p>
          <a:p>
            <a:pPr lvl="1"/>
            <a:r>
              <a:rPr lang="cs-CZ"/>
              <a:t>Jak může sdělení ovlivnit názory, postoje a chování příjemců?</a:t>
            </a:r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727BBC06-F0D5-4190-806C-20E986AC91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/>
              <a:t>PROČ</a:t>
            </a:r>
          </a:p>
          <a:p>
            <a:pPr lvl="1"/>
            <a:r>
              <a:rPr lang="cs-CZ"/>
              <a:t>Proč bylo mediální sdělení vytvořeno?</a:t>
            </a:r>
          </a:p>
          <a:p>
            <a:pPr lvl="1"/>
            <a:r>
              <a:rPr lang="cs-CZ"/>
              <a:t>Kdo má ze sdělení prospěch či užitek?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B513F64-2303-4619-96EA-FFD0B0ED46D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cs-CZ"/>
              <a:t>Metodická koncepce </a:t>
            </a:r>
          </a:p>
          <a:p>
            <a:r>
              <a:rPr lang="cs-CZ"/>
              <a:t>5 klíčových otázek</a:t>
            </a:r>
          </a:p>
        </p:txBody>
      </p:sp>
      <p:sp>
        <p:nvSpPr>
          <p:cNvPr id="13" name="Ovál 12">
            <a:hlinkClick r:id="rId12" action="ppaction://hlinksldjump"/>
            <a:extLst>
              <a:ext uri="{FF2B5EF4-FFF2-40B4-BE49-F238E27FC236}">
                <a16:creationId xmlns:a16="http://schemas.microsoft.com/office/drawing/2014/main" id="{5C0BB7D1-0C79-4BD8-AA46-AE5DACFFFF20}"/>
              </a:ext>
            </a:extLst>
          </p:cNvPr>
          <p:cNvSpPr/>
          <p:nvPr/>
        </p:nvSpPr>
        <p:spPr>
          <a:xfrm>
            <a:off x="3573832" y="914400"/>
            <a:ext cx="1901842" cy="24185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>
            <a:hlinkClick r:id="rId13" action="ppaction://hlinksldjump"/>
            <a:extLst>
              <a:ext uri="{FF2B5EF4-FFF2-40B4-BE49-F238E27FC236}">
                <a16:creationId xmlns:a16="http://schemas.microsoft.com/office/drawing/2014/main" id="{A2F91393-A9E5-4BEA-ADCC-1F414AD464DC}"/>
              </a:ext>
            </a:extLst>
          </p:cNvPr>
          <p:cNvSpPr/>
          <p:nvPr/>
        </p:nvSpPr>
        <p:spPr>
          <a:xfrm>
            <a:off x="6963564" y="1010464"/>
            <a:ext cx="1901842" cy="24185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>
            <a:hlinkClick r:id="rId14" action="ppaction://hlinksldjump"/>
            <a:extLst>
              <a:ext uri="{FF2B5EF4-FFF2-40B4-BE49-F238E27FC236}">
                <a16:creationId xmlns:a16="http://schemas.microsoft.com/office/drawing/2014/main" id="{67D79134-A2E5-4513-A647-9D02EE765DB5}"/>
              </a:ext>
            </a:extLst>
          </p:cNvPr>
          <p:cNvSpPr/>
          <p:nvPr/>
        </p:nvSpPr>
        <p:spPr>
          <a:xfrm>
            <a:off x="5397897" y="2032039"/>
            <a:ext cx="1624988" cy="27786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vál 46">
            <a:hlinkClick r:id="rId15" action="ppaction://hlinksldjump"/>
            <a:extLst>
              <a:ext uri="{FF2B5EF4-FFF2-40B4-BE49-F238E27FC236}">
                <a16:creationId xmlns:a16="http://schemas.microsoft.com/office/drawing/2014/main" id="{3F857E64-8E1B-4A2A-8853-501C76292268}"/>
              </a:ext>
            </a:extLst>
          </p:cNvPr>
          <p:cNvSpPr/>
          <p:nvPr/>
        </p:nvSpPr>
        <p:spPr>
          <a:xfrm>
            <a:off x="3573832" y="3557311"/>
            <a:ext cx="1901842" cy="24185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vál 47">
            <a:hlinkClick r:id="rId16" action="ppaction://hlinksldjump"/>
            <a:extLst>
              <a:ext uri="{FF2B5EF4-FFF2-40B4-BE49-F238E27FC236}">
                <a16:creationId xmlns:a16="http://schemas.microsoft.com/office/drawing/2014/main" id="{BE21706D-D3E8-43FE-A902-7F63A14A4AC6}"/>
              </a:ext>
            </a:extLst>
          </p:cNvPr>
          <p:cNvSpPr/>
          <p:nvPr/>
        </p:nvSpPr>
        <p:spPr>
          <a:xfrm>
            <a:off x="7060846" y="3704979"/>
            <a:ext cx="1901842" cy="24185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0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0352" y="434213"/>
            <a:ext cx="11204448" cy="842137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Jak je mediální výchova zahrnuta ve vzdělávacích dokumentech?</a:t>
            </a:r>
            <a:br>
              <a:rPr lang="cs-CZ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cs-CZ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68" y="172531"/>
            <a:ext cx="985832" cy="229805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63677" y="1186762"/>
            <a:ext cx="11055096" cy="55759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cs-CZ" sz="7200" b="1" dirty="0">
                <a:solidFill>
                  <a:schemeClr val="bg2"/>
                </a:solidFill>
                <a:latin typeface="+mn-lt"/>
              </a:rPr>
              <a:t>Rámcový vzdělávací program pro </a:t>
            </a:r>
            <a:r>
              <a:rPr lang="cs-CZ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základní vzdělávání </a:t>
            </a:r>
            <a:r>
              <a:rPr lang="cs-CZ" sz="7200" b="1" dirty="0">
                <a:solidFill>
                  <a:schemeClr val="bg2"/>
                </a:solidFill>
                <a:latin typeface="+mn-lt"/>
              </a:rPr>
              <a:t>- </a:t>
            </a:r>
            <a:r>
              <a:rPr lang="cs-CZ" sz="7200" b="1" u="sng" dirty="0">
                <a:solidFill>
                  <a:srgbClr val="FF0000"/>
                </a:solidFill>
                <a:latin typeface="+mn-lt"/>
              </a:rPr>
              <a:t>Průřezové téma mediální výchova</a:t>
            </a:r>
            <a:endParaRPr lang="cs-CZ" sz="5600" b="1" u="sng" dirty="0">
              <a:solidFill>
                <a:srgbClr val="FF0000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cs-CZ" sz="4800" b="1" dirty="0">
              <a:solidFill>
                <a:schemeClr val="bg2"/>
              </a:solidFill>
            </a:endParaRPr>
          </a:p>
          <a:p>
            <a:pPr algn="l">
              <a:lnSpc>
                <a:spcPct val="150000"/>
              </a:lnSpc>
            </a:pPr>
            <a:r>
              <a:rPr lang="cs-CZ" sz="5600" b="1" dirty="0">
                <a:solidFill>
                  <a:schemeClr val="bg2"/>
                </a:solidFill>
              </a:rPr>
              <a:t>Přínos průřezového tématu k rozvoji osobnosti žáka:</a:t>
            </a:r>
          </a:p>
          <a:p>
            <a:pPr algn="l">
              <a:lnSpc>
                <a:spcPct val="150000"/>
              </a:lnSpc>
            </a:pPr>
            <a:endParaRPr lang="cs-CZ" sz="2000" b="1" dirty="0"/>
          </a:p>
          <a:p>
            <a:pPr algn="l">
              <a:lnSpc>
                <a:spcPct val="150000"/>
              </a:lnSpc>
            </a:pPr>
            <a:r>
              <a:rPr lang="cs-CZ" sz="5600" b="1" u="sng" dirty="0">
                <a:solidFill>
                  <a:srgbClr val="FF0000"/>
                </a:solidFill>
              </a:rPr>
              <a:t>V oblasti vědomostí, dovedností a schopností průřezové téma: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přispívá ke schopnosti úspěšně a samostatně se zapojit do mediální komunikace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umožňuje rozvíjet schopnost analytického přístupu k mediálním obsahům a kritického odstupu od nich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učí využívat potenciál médií jako zdroje informací, kvalitní zábavy i naplnění volného času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umožňuje pochopení cílů a strategií vybraných mediálních obsahů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vede k osvojení si základních principů vzniku významných mediálních obsahů (zejména zpravodajských)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umožňuje získat představu o roli médií v klíčových společenských situacích a v demokratické společnosti vůbec (včetně právního kontextu)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vytváří představu o roli médií v každodenním životě v regionu (v lokalitě)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vede k rozeznávání platnosti a významu argumentů ve veřejné komunikaci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rozvíjí komunikační schopnost, zvláště při veřejném vystupování a stylizaci psaného a mluveného textu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přispívá k využívání vlastních schopností v týmové práci i v redakčním kolektivu </a:t>
            </a:r>
          </a:p>
          <a:p>
            <a:pPr algn="l">
              <a:lnSpc>
                <a:spcPct val="150000"/>
              </a:lnSpc>
            </a:pPr>
            <a:r>
              <a:rPr lang="cs-CZ" sz="4800" dirty="0"/>
              <a:t>- přispívá ke schopnosti přizpůsobit vlastní činnost potřebám a cílům týmu </a:t>
            </a:r>
          </a:p>
          <a:p>
            <a:pPr algn="l">
              <a:lnSpc>
                <a:spcPct val="150000"/>
              </a:lnSpc>
            </a:pPr>
            <a:r>
              <a:rPr lang="cs-CZ" sz="5600" b="1" u="sng" dirty="0">
                <a:solidFill>
                  <a:srgbClr val="FF0000"/>
                </a:solidFill>
              </a:rPr>
              <a:t>V oblasti postojů a hodnot průřezové téma: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rozvíjí citlivost vůči stereotypům v obsahu médií i způsobu zpracování mediálních sdělení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vede k uvědomování si hodnoty vlastního života (zvláště volného času) a odpovědnosti za jeho naplnění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rozvíjí citlivost vůči předsudkům a zjednodušujícím soudům o společnosti (zejména o menšinách) i jednotlivci 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</a:rPr>
              <a:t>- napomáhá k uvědomění si možnosti svobodného vyjádření vlastních postojů a odpovědnosti za způsob jeho formulování a prezentace</a:t>
            </a:r>
            <a:endParaRPr lang="cs-CZ" sz="4800" b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6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68" y="172531"/>
            <a:ext cx="985832" cy="229805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63677" y="500962"/>
            <a:ext cx="11055096" cy="65475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cs-CZ" sz="7200" b="1" dirty="0">
                <a:solidFill>
                  <a:schemeClr val="bg2"/>
                </a:solidFill>
                <a:latin typeface="+mn-lt"/>
              </a:rPr>
              <a:t>Rámcový vzdělávací program pro </a:t>
            </a:r>
            <a:r>
              <a:rPr lang="cs-CZ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gymnázia</a:t>
            </a:r>
            <a:r>
              <a:rPr lang="cs-CZ" sz="7200" b="1" dirty="0">
                <a:latin typeface="+mn-lt"/>
              </a:rPr>
              <a:t> </a:t>
            </a:r>
            <a:r>
              <a:rPr lang="cs-CZ" sz="7200" b="1" dirty="0">
                <a:solidFill>
                  <a:schemeClr val="bg2"/>
                </a:solidFill>
                <a:latin typeface="+mn-lt"/>
              </a:rPr>
              <a:t>- </a:t>
            </a:r>
            <a:r>
              <a:rPr lang="cs-CZ" sz="7200" b="1" u="sng" dirty="0">
                <a:solidFill>
                  <a:srgbClr val="FF0000"/>
                </a:solidFill>
                <a:latin typeface="+mn-lt"/>
              </a:rPr>
              <a:t>Průřezové téma mediální výchova</a:t>
            </a:r>
            <a:endParaRPr lang="cs-CZ" sz="5600" b="1" u="sng" dirty="0">
              <a:solidFill>
                <a:srgbClr val="FF0000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cs-CZ" sz="5600" b="1" u="sng" dirty="0">
              <a:solidFill>
                <a:schemeClr val="bg2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cs-CZ" sz="4800" b="1" dirty="0">
                <a:solidFill>
                  <a:schemeClr val="bg2"/>
                </a:solidFill>
                <a:latin typeface="+mn-lt"/>
              </a:rPr>
              <a:t>Charakteristika průřezového tématu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  <a:latin typeface="+mn-lt"/>
              </a:rPr>
              <a:t>Zařazení průřezového tématu Mediální výchova do RVP G vychází z toho, jakou povahu má současná společnost. Klíčovým jevem současnosti je obohacení života o proces „medializace“, tedy o skutečnost, že velká většina informací je zprostředkována masovými médii, jejichž produkce má svou vlastní logiku, své zákonitosti – a ty je třeba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  <a:latin typeface="+mn-lt"/>
              </a:rPr>
              <a:t>znát a rozeznávat. V úhrnu všech komunikačních aktivit neustále vzrůstá podíl těch, jež jsou stimulovány, vynucovány a zajišťovány moderními zprostředkujícími technologiemi – jinými slovy, že neustále stoupá účast jednotlivců i skupin na mediální komunikaci. Poznávání světa i rozhodování v rozmanitých životních situacích od intimního života až po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  <a:latin typeface="+mn-lt"/>
              </a:rPr>
              <a:t>volební chování se děje – mimo jiné – pod jistým vlivem sdělení, která nabízejí tzv. masová média. Tato média jsou ale zároveň součástí globalizující se ekonomiky, jejímž podstatným rysem je masový důraz na spotřebu, prožitek a přítomnost – rysy příznačné pro tzv. masovou společnost. To je trend, který s sebou přináší řadu výhod a obohacení,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  <a:latin typeface="+mn-lt"/>
              </a:rPr>
              <a:t>ale i velké množství rizik (od možné ztráty orientace ve společnosti a v jejích normách a hodnotách až po izolaci a možnost </a:t>
            </a:r>
            <a:r>
              <a:rPr lang="cs-CZ" sz="4800" dirty="0" err="1">
                <a:solidFill>
                  <a:schemeClr val="bg2"/>
                </a:solidFill>
                <a:latin typeface="+mn-lt"/>
              </a:rPr>
              <a:t>sociopatologického</a:t>
            </a:r>
            <a:r>
              <a:rPr lang="cs-CZ" sz="4800" dirty="0">
                <a:solidFill>
                  <a:schemeClr val="bg2"/>
                </a:solidFill>
                <a:latin typeface="+mn-lt"/>
              </a:rPr>
              <a:t> chování). Současná společnost proto vyžaduje, aby se její členové dokázali co nejsamostatněji orientovat v mediální nabídce (od produktů „tradičních“ masových médií po možnosti „nových“ síťových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  <a:latin typeface="+mn-lt"/>
              </a:rPr>
              <a:t>médií). Tento požadavek je natolik silný a významný, že zvládnutí mediální nabídky se stává kompetencí svého druhu. Postavení masových médií a mediální komunikace v životě člověka je zcela zřetelně jedním z faktorů kvality jeho života, faktorem natolik významným, že s médii není možné nakládat toliko intuitivně, nýbrž především poučeně – je třeba</a:t>
            </a: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  <a:latin typeface="+mn-lt"/>
              </a:rPr>
              <a:t>dosáhnout „mediální gramotnosti“. Proto se soustavná příprava na „život s médii“ – tedy mediální výchova – stává samozřejmou a běžnou součástí vzdělávání ve všech vyspělých společnostech. Současný člověk musí být vybaven poznatky a dovednostmi, které mu umožní orientovat se v masově mediální produkci, využívat ji, ale nepodléhat jí.</a:t>
            </a:r>
          </a:p>
          <a:p>
            <a:pPr algn="l">
              <a:lnSpc>
                <a:spcPct val="150000"/>
              </a:lnSpc>
            </a:pPr>
            <a:endParaRPr lang="cs-CZ" sz="4800" dirty="0">
              <a:solidFill>
                <a:schemeClr val="bg2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cs-CZ" sz="5200" u="sng" dirty="0">
                <a:solidFill>
                  <a:srgbClr val="FF0000"/>
                </a:solidFill>
                <a:latin typeface="+mn-lt"/>
              </a:rPr>
              <a:t>Mediální gramotnost představuje soubor poznatků a dovedností, které člověku umožňují nakládat s mediální produkcí, jež se mu nabízí, účelně a poučeně, dovoluje mu média využívat ku svému prospěchu a dává mu nástroje, aby dokázal ty oblasti mediální produkce, které se jím snaží skrytě manipulovat, odhalit.</a:t>
            </a:r>
          </a:p>
          <a:p>
            <a:pPr algn="l">
              <a:lnSpc>
                <a:spcPct val="150000"/>
              </a:lnSpc>
            </a:pPr>
            <a:endParaRPr lang="cs-CZ" sz="6400" b="1" u="sng" dirty="0">
              <a:solidFill>
                <a:srgbClr val="FF0000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cs-CZ" sz="4800" dirty="0">
                <a:solidFill>
                  <a:schemeClr val="bg2"/>
                </a:solidFill>
                <a:latin typeface="+mn-lt"/>
              </a:rPr>
              <a:t>Mediální výchova zahrnuje dvě základní oblasti:</a:t>
            </a:r>
          </a:p>
          <a:p>
            <a:pPr algn="l">
              <a:lnSpc>
                <a:spcPct val="150000"/>
              </a:lnSpc>
            </a:pPr>
            <a:r>
              <a:rPr lang="cs-CZ" sz="5200" u="sng" dirty="0">
                <a:solidFill>
                  <a:srgbClr val="FF0000"/>
                </a:solidFill>
                <a:latin typeface="+mn-lt"/>
              </a:rPr>
              <a:t>vědomostní</a:t>
            </a:r>
          </a:p>
          <a:p>
            <a:pPr algn="l">
              <a:lnSpc>
                <a:spcPct val="150000"/>
              </a:lnSpc>
            </a:pPr>
            <a:r>
              <a:rPr lang="cs-CZ" sz="5200" u="sng" dirty="0">
                <a:solidFill>
                  <a:srgbClr val="FF0000"/>
                </a:solidFill>
                <a:latin typeface="+mn-lt"/>
              </a:rPr>
              <a:t>dovednostní</a:t>
            </a:r>
            <a:r>
              <a:rPr lang="cs-CZ" sz="5200" dirty="0">
                <a:latin typeface="+mn-lt"/>
              </a:rPr>
              <a:t> </a:t>
            </a:r>
          </a:p>
          <a:p>
            <a:pPr algn="l">
              <a:lnSpc>
                <a:spcPct val="150000"/>
              </a:lnSpc>
            </a:pPr>
            <a:endParaRPr lang="cs-CZ" sz="6400" b="1" u="sng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5291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68" y="172531"/>
            <a:ext cx="985832" cy="229805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63677" y="500963"/>
            <a:ext cx="11055096" cy="61093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cs-CZ" sz="7200" b="1" dirty="0">
                <a:solidFill>
                  <a:schemeClr val="bg2"/>
                </a:solidFill>
                <a:latin typeface="+mn-lt"/>
              </a:rPr>
              <a:t>Rámcový vzdělávací program pro </a:t>
            </a:r>
            <a:r>
              <a:rPr lang="cs-CZ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střední odborné vzdělávání</a:t>
            </a:r>
            <a:endParaRPr lang="cs-CZ" sz="5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>
              <a:lnSpc>
                <a:spcPct val="150000"/>
              </a:lnSpc>
            </a:pPr>
            <a:endParaRPr lang="cs-CZ" sz="5600" b="1" u="sng" dirty="0">
              <a:solidFill>
                <a:schemeClr val="bg2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cs-CZ" sz="5600" b="1" u="sng" dirty="0">
                <a:solidFill>
                  <a:schemeClr val="bg2"/>
                </a:solidFill>
                <a:latin typeface="+mn-lt"/>
              </a:rPr>
              <a:t>Průřezové téma Občan v demokratické společnosti</a:t>
            </a:r>
          </a:p>
          <a:p>
            <a:pPr algn="l">
              <a:lnSpc>
                <a:spcPct val="150000"/>
              </a:lnSpc>
            </a:pPr>
            <a:endParaRPr lang="cs-CZ" sz="4800" b="1" dirty="0">
              <a:solidFill>
                <a:schemeClr val="bg2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cs-CZ" sz="4800" b="1" dirty="0">
                <a:solidFill>
                  <a:schemeClr val="bg2"/>
                </a:solidFill>
                <a:latin typeface="+mn-lt"/>
              </a:rPr>
              <a:t>Obsah tématu a jeho realizace (např. RVP Strojírenské práce)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Výchova k odpovědnému a aktivnímu občanství v demokratické společnosti zahrnuje vědomosti a dovednosti z těchto oblastí: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osobnost a její rozvoj;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komunikace, vyjednávání, řešení konfliktů;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společnost – jednotlivec a společenské skupiny, kultura, náboženství;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stát, politický systém, politika, soudobý svět;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</a:t>
            </a:r>
            <a:r>
              <a:rPr lang="cs-CZ" sz="5200" u="sng" dirty="0">
                <a:solidFill>
                  <a:srgbClr val="FF0000"/>
                </a:solidFill>
                <a:latin typeface="+mn-lt"/>
              </a:rPr>
              <a:t>masová média;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morálka, svoboda, odpovědnost, tolerance, solidarita;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potřebné právní minimum pro soukromý a občanský život.</a:t>
            </a:r>
          </a:p>
          <a:p>
            <a:pPr algn="l">
              <a:lnSpc>
                <a:spcPct val="150000"/>
              </a:lnSpc>
            </a:pPr>
            <a:endParaRPr lang="cs-CZ" sz="4400" dirty="0">
              <a:solidFill>
                <a:schemeClr val="bg2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cs-CZ" sz="4400" b="1" dirty="0">
                <a:solidFill>
                  <a:schemeClr val="bg2"/>
                </a:solidFill>
                <a:latin typeface="+mn-lt"/>
              </a:rPr>
              <a:t>Těžiště realizace průřezového tématu se předpokládá v/ve: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vytvoření demokratického klimatu školy (např. dobré přátelské vztahy mezi učiteli a žáky a mezi žáky navzájem);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náležitém rozvržení prvků průřezového tématu do jednotlivých částí školního vzdělávacího programu včetně plánované činnosti žáků mimo vyučování;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cílevědomém úsilí o dobré znalosti a dovednosti žáků, které jsou nezbytně potřebné pro informované a odpovědné občanské a jiné rozhodování a jednání; tyto vědomosti a dovednosti budou žáci nejvíce získávat ve vyučovacích předmětech zaměřených na výchovu k občanství a společenskovědní vzdělávání, tedy např. v občanské nauce, v základech společenských věd nebo v dějepisu;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promyšleném a funkčním používání strategií výuky, např. používání aktivizujících metod a forem práce ve výuce, jako je problémové a projektové učení, kooperativní učení, různé diskusní a simulační metody, metody směřující k rozvoji funkční gramotnosti žáků (tj. schopnost číst textový materiál s porozuměním, interpretovat jej, hodnotit a používat pro různé účely) atp.;</a:t>
            </a:r>
          </a:p>
          <a:p>
            <a:pPr algn="l">
              <a:lnSpc>
                <a:spcPct val="150000"/>
              </a:lnSpc>
            </a:pPr>
            <a:r>
              <a:rPr lang="cs-CZ" sz="4400" dirty="0">
                <a:solidFill>
                  <a:schemeClr val="bg2"/>
                </a:solidFill>
                <a:latin typeface="+mn-lt"/>
              </a:rPr>
              <a:t>− </a:t>
            </a:r>
            <a:r>
              <a:rPr lang="cs-CZ" sz="5200" u="sng" dirty="0">
                <a:solidFill>
                  <a:srgbClr val="FF0000"/>
                </a:solidFill>
                <a:latin typeface="+mn-lt"/>
              </a:rPr>
              <a:t>realizaci mediální výchovy. </a:t>
            </a:r>
          </a:p>
        </p:txBody>
      </p:sp>
    </p:spTree>
    <p:extLst>
      <p:ext uri="{BB962C8B-B14F-4D97-AF65-F5344CB8AC3E}">
        <p14:creationId xmlns:p14="http://schemas.microsoft.com/office/powerpoint/2010/main" val="356932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4D3B052-89BE-4A04-9747-3AE080D271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1400" dirty="0"/>
              <a:t>Zjišťují stav výuky mediální výchovy na českých školách a mediální gramotnost žáků.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E6775E-9624-4BAF-88BC-DEEC71B7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769" y="889979"/>
            <a:ext cx="6523759" cy="396000"/>
          </a:xfrm>
        </p:spPr>
        <p:txBody>
          <a:bodyPr/>
          <a:lstStyle/>
          <a:p>
            <a:r>
              <a:rPr lang="cs-CZ" dirty="0"/>
              <a:t>Výzkumy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783CAA-C6D4-49CC-9CCD-B4D2FD37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491" y="1902691"/>
            <a:ext cx="7085734" cy="4320283"/>
          </a:xfrm>
        </p:spPr>
        <p:txBody>
          <a:bodyPr/>
          <a:lstStyle/>
          <a:p>
            <a:r>
              <a:rPr lang="cs-CZ" sz="1400" dirty="0"/>
              <a:t>Výuka mediální výchovy na středních školách (2017)</a:t>
            </a:r>
          </a:p>
          <a:p>
            <a:pPr marL="162000" indent="0">
              <a:buNone/>
            </a:pPr>
            <a:endParaRPr lang="cs-CZ" sz="1400" dirty="0"/>
          </a:p>
          <a:p>
            <a:r>
              <a:rPr lang="cs-CZ" sz="1400" dirty="0"/>
              <a:t>Mediální gramotnost středoškoláků </a:t>
            </a:r>
            <a:r>
              <a:rPr lang="pl-PL" sz="1400" dirty="0"/>
              <a:t>a jejich postoje k médiím (2018)</a:t>
            </a:r>
          </a:p>
          <a:p>
            <a:endParaRPr lang="pl-PL" sz="1400" dirty="0"/>
          </a:p>
          <a:p>
            <a:r>
              <a:rPr lang="cs-CZ" sz="1400" dirty="0"/>
              <a:t>Stav výuky mediální výchovy na středních školách (2018)</a:t>
            </a:r>
          </a:p>
          <a:p>
            <a:endParaRPr lang="cs-CZ" sz="1400" dirty="0"/>
          </a:p>
          <a:p>
            <a:r>
              <a:rPr lang="cs-CZ" sz="1400" dirty="0"/>
              <a:t>Školní metodici prevence na ZŠ a SŠ a téma „Bezpečnost v kyberprostoru“ (2020)</a:t>
            </a:r>
          </a:p>
          <a:p>
            <a:endParaRPr lang="cs-CZ" sz="1400" dirty="0"/>
          </a:p>
          <a:p>
            <a:r>
              <a:rPr lang="cs-CZ" sz="1400" dirty="0"/>
              <a:t>Vyučující v epidemii covid-19 (2021)</a:t>
            </a:r>
          </a:p>
          <a:p>
            <a:endParaRPr lang="cs-CZ" sz="1400" dirty="0"/>
          </a:p>
          <a:p>
            <a:r>
              <a:rPr lang="cs-CZ" sz="1400" b="1" dirty="0">
                <a:solidFill>
                  <a:srgbClr val="E40521"/>
                </a:solidFill>
              </a:rPr>
              <a:t>Mediální gramotnost žáků základních a středních škol (2022/2023)</a:t>
            </a:r>
          </a:p>
          <a:p>
            <a:endParaRPr lang="cs-CZ" sz="1400" b="1" dirty="0"/>
          </a:p>
          <a:p>
            <a:r>
              <a:rPr lang="cs-CZ" sz="1400" b="1" dirty="0">
                <a:solidFill>
                  <a:srgbClr val="FF0000"/>
                </a:solidFill>
              </a:rPr>
              <a:t>Stav mediálního vzdělávání na základních a středních školách (2023)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BA7C0D-68F2-43C3-9432-A0BE10D6D1F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DALŠÍ AKTIVITY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A4DE3A-3259-499F-AF8E-45B19499C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68" y="172531"/>
            <a:ext cx="985832" cy="2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12" y="379140"/>
            <a:ext cx="9550400" cy="904300"/>
          </a:xfrm>
        </p:spPr>
        <p:txBody>
          <a:bodyPr/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cs typeface="Calibri" panose="020F0502020204030204" pitchFamily="34" charset="0"/>
              </a:rPr>
              <a:t>Mediální gramotnost žáků základních a středních škol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3B30B3-B61C-425D-A651-500BBEEA7F31}"/>
              </a:ext>
            </a:extLst>
          </p:cNvPr>
          <p:cNvSpPr txBox="1">
            <a:spLocks/>
          </p:cNvSpPr>
          <p:nvPr/>
        </p:nvSpPr>
        <p:spPr bwMode="auto">
          <a:xfrm>
            <a:off x="1156701" y="1437891"/>
            <a:ext cx="792088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just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anose="05000000000000000000" pitchFamily="2" charset="2"/>
              <a:buNone/>
              <a:defRPr sz="13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457200" indent="0" algn="just" rtl="0" eaLnBrk="1" fontAlgn="base" hangingPunct="1">
              <a:spcBef>
                <a:spcPct val="20000"/>
              </a:spcBef>
              <a:spcAft>
                <a:spcPct val="0"/>
              </a:spcAft>
              <a:buSzPct val="110000"/>
              <a:buNone/>
              <a:defRPr sz="13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1200150" indent="-28575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Courier New" panose="02070309020205020404" pitchFamily="49" charset="0"/>
              <a:buChar char="o"/>
              <a:defRPr lang="cs-CZ" altLang="cs-CZ" sz="13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O výzkumu								2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Metodika vzorku 							3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Struktura vzorku							4</a:t>
            </a:r>
            <a:endParaRPr lang="cs-CZ" sz="1200" b="1" dirty="0">
              <a:solidFill>
                <a:prstClr val="black"/>
              </a:solidFill>
            </a:endParaRP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Hlavní zjištění z celého výzkumu (včetně porovnání s výsledky z roku 2018) 		6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Mediální gramotnost žáků a studentů (skór mediální gramotnosti)			14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/>
              <a:t>Sebehodnocení mediální gramotnosti				                 18			</a:t>
            </a:r>
            <a:endParaRPr lang="cs-CZ" sz="1200" b="1" dirty="0">
              <a:solidFill>
                <a:srgbClr val="E7E6E6"/>
              </a:solidFill>
            </a:endParaRP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b="1" dirty="0">
                <a:solidFill>
                  <a:srgbClr val="FF0000"/>
                </a:solidFill>
              </a:rPr>
              <a:t>1. Znalosti a dovednosti žáků týkající se médií: testové úlohy	</a:t>
            </a:r>
            <a:r>
              <a:rPr lang="cs-CZ" sz="1200" b="1" dirty="0">
                <a:solidFill>
                  <a:prstClr val="black"/>
                </a:solidFill>
              </a:rPr>
              <a:t>		23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1.1 Znalost médií, jejich vlastníků a mediální legislativy			                 24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1.2 Obsah zobrazovaný na internetu					51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1.3 Analýza konkrétních mediálních sdělení					57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	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b="1" dirty="0">
                <a:solidFill>
                  <a:srgbClr val="FF0000"/>
                </a:solidFill>
              </a:rPr>
              <a:t>2. Uživatelské dovednosti žáků na počítači a chytrém telefonu</a:t>
            </a:r>
            <a:r>
              <a:rPr lang="cs-CZ" sz="12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cs-CZ" sz="1200" b="1" dirty="0"/>
              <a:t>	                 76		</a:t>
            </a:r>
            <a:endParaRPr lang="cs-CZ" sz="1200" dirty="0"/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b="1" dirty="0">
                <a:solidFill>
                  <a:srgbClr val="FF0000"/>
                </a:solidFill>
              </a:rPr>
              <a:t>3. Chování žáků na internetu </a:t>
            </a:r>
            <a:r>
              <a:rPr lang="cs-CZ" sz="1200" b="1" dirty="0"/>
              <a:t>						84</a:t>
            </a:r>
            <a:endParaRPr lang="cs-CZ" sz="1200" dirty="0"/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/>
              <a:t>				</a:t>
            </a:r>
            <a:endParaRPr lang="cs-CZ" sz="1200" b="1" dirty="0">
              <a:solidFill>
                <a:schemeClr val="accent1"/>
              </a:solidFill>
            </a:endParaRP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b="1" dirty="0">
                <a:solidFill>
                  <a:srgbClr val="FF0000"/>
                </a:solidFill>
              </a:rPr>
              <a:t>4. Postoje žáků k médiím a jejich roli v demokratické společnosti </a:t>
            </a:r>
            <a:r>
              <a:rPr lang="cs-CZ" sz="1200" b="1" dirty="0"/>
              <a:t>		95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4.1 </a:t>
            </a:r>
            <a:r>
              <a:rPr lang="pt-BR" sz="1200" dirty="0">
                <a:solidFill>
                  <a:prstClr val="black"/>
                </a:solidFill>
              </a:rPr>
              <a:t>Média</a:t>
            </a:r>
            <a:r>
              <a:rPr lang="cs-CZ" sz="1200" dirty="0">
                <a:solidFill>
                  <a:prstClr val="black"/>
                </a:solidFill>
              </a:rPr>
              <a:t>,</a:t>
            </a:r>
            <a:r>
              <a:rPr lang="pt-BR" sz="1200" dirty="0">
                <a:solidFill>
                  <a:prstClr val="black"/>
                </a:solidFill>
              </a:rPr>
              <a:t> novináři</a:t>
            </a:r>
            <a:r>
              <a:rPr lang="cs-CZ" sz="1200" dirty="0">
                <a:solidFill>
                  <a:prstClr val="black"/>
                </a:solidFill>
              </a:rPr>
              <a:t> a etická pravidla				                 96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4.2 Důvěra médiím					                                 100   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/>
              <a:t>4.3 Názory na působení médií v demokratické společnosti			                106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dirty="0">
                <a:solidFill>
                  <a:prstClr val="black"/>
                </a:solidFill>
              </a:rPr>
              <a:t>4.4 Nepravdivé zprávy, hoaxy a dezinformace				                124</a:t>
            </a: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endParaRPr lang="cs-CZ" sz="1200" dirty="0">
              <a:solidFill>
                <a:prstClr val="black"/>
              </a:solidFill>
            </a:endParaRPr>
          </a:p>
          <a:p>
            <a:pPr algn="l" defTabSz="914400">
              <a:spcBef>
                <a:spcPts val="0"/>
              </a:spcBef>
              <a:spcAft>
                <a:spcPts val="200"/>
              </a:spcAft>
            </a:pPr>
            <a:r>
              <a:rPr lang="cs-CZ" sz="1200" b="1" dirty="0">
                <a:solidFill>
                  <a:prstClr val="black"/>
                </a:solidFill>
              </a:rPr>
              <a:t>PŘÍLOHY</a:t>
            </a:r>
            <a:r>
              <a:rPr lang="cs-CZ" sz="1200" dirty="0">
                <a:solidFill>
                  <a:prstClr val="black"/>
                </a:solidFill>
              </a:rPr>
              <a:t>: Dotazník v plném znění					                127</a:t>
            </a:r>
            <a:r>
              <a:rPr lang="cs-CZ" sz="1400" dirty="0">
                <a:solidFill>
                  <a:prstClr val="black"/>
                </a:solidFill>
              </a:rPr>
              <a:t>					</a:t>
            </a:r>
          </a:p>
          <a:p>
            <a:pPr algn="l" defTabSz="914400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prstClr val="black"/>
              </a:solidFill>
            </a:endParaRPr>
          </a:p>
          <a:p>
            <a:pPr algn="l" defTabSz="914400">
              <a:spcBef>
                <a:spcPts val="0"/>
              </a:spcBef>
              <a:spcAft>
                <a:spcPts val="0"/>
              </a:spcAft>
            </a:pPr>
            <a:endParaRPr lang="cs-CZ" sz="1400" dirty="0">
              <a:solidFill>
                <a:prstClr val="black"/>
              </a:solidFill>
            </a:endParaRPr>
          </a:p>
          <a:p>
            <a:pPr algn="l" defTabSz="914400">
              <a:spcBef>
                <a:spcPts val="0"/>
              </a:spcBef>
              <a:spcAft>
                <a:spcPts val="0"/>
              </a:spcAft>
            </a:pPr>
            <a:endParaRPr lang="cs-CZ" sz="1400" dirty="0">
              <a:solidFill>
                <a:prstClr val="black"/>
              </a:solidFill>
            </a:endParaRPr>
          </a:p>
          <a:p>
            <a:pPr algn="l" defTabSz="914400">
              <a:spcBef>
                <a:spcPts val="0"/>
              </a:spcBef>
              <a:spcAft>
                <a:spcPts val="0"/>
              </a:spcAft>
            </a:pPr>
            <a:endParaRPr lang="cs-CZ" sz="1400" dirty="0">
              <a:solidFill>
                <a:prstClr val="black"/>
              </a:solidFill>
            </a:endParaRPr>
          </a:p>
          <a:p>
            <a:pPr algn="l" defTabSz="914400">
              <a:spcBef>
                <a:spcPts val="0"/>
              </a:spcBef>
              <a:spcAft>
                <a:spcPts val="0"/>
              </a:spcAft>
            </a:pPr>
            <a:endParaRPr lang="cs-CZ" sz="1400" dirty="0">
              <a:solidFill>
                <a:prstClr val="black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09BD93-2AEA-4441-8BC7-15C6D415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48" y="655216"/>
            <a:ext cx="946575" cy="5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69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7EF9E-EB96-800D-733B-0AE8AE8D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27" y="378544"/>
            <a:ext cx="8736969" cy="9043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cs typeface="Calibri" panose="020F0502020204030204" pitchFamily="34" charset="0"/>
              </a:rPr>
              <a:t>Struktura vzorku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39ACB0A-28E7-42E6-A1D9-76883C385008}"/>
              </a:ext>
            </a:extLst>
          </p:cNvPr>
          <p:cNvSpPr txBox="1"/>
          <p:nvPr/>
        </p:nvSpPr>
        <p:spPr>
          <a:xfrm>
            <a:off x="5652512" y="1729365"/>
            <a:ext cx="5470490" cy="21390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 byla dovážena tak, aby reprezentovala </a:t>
            </a:r>
            <a:r>
              <a:rPr lang="cs-CZ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strukturu základního souboru populace žáků 8. a 9. tříd základních škol,</a:t>
            </a:r>
            <a:r>
              <a:rPr lang="cs-CZ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žáků víceletých gymnázií odpovídajících 8. a 9. třídě </a:t>
            </a:r>
            <a:r>
              <a:rPr lang="cs-CZ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základní školy z hlediska pohlaví, typu školy a regionu bydliště. Bylo získáno 615 dotazníků a dováženo na požadovaných 600.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cs-CZ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Soubor </a:t>
            </a:r>
            <a:r>
              <a:rPr lang="cs-CZ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středoškoláků</a:t>
            </a:r>
            <a:r>
              <a:rPr lang="cs-CZ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byl rovněž dovážen tak, aby reprezentoval strukturu základního souboru populace středoškoláků z hlediska pohlaví, věku, typu školy a regionu bydliště. Bylo získáno 1080 dotazníků a dováženo na požadovaných 1000.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cs-CZ" sz="13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7E81C544-0066-FD04-1D3F-FBCD8732E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309" y="5176844"/>
            <a:ext cx="21981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cs-CZ" sz="10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 CE"/>
              </a:rPr>
              <a:t>* 7 % nechtělo sdělit pohlaví, </a:t>
            </a:r>
            <a:br>
              <a:rPr lang="cs-CZ" sz="10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 CE"/>
              </a:rPr>
            </a:br>
            <a:r>
              <a:rPr lang="cs-CZ" sz="10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 CE"/>
              </a:rPr>
              <a:t>5 % uvedlo nebinární / jiné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7" y="1743915"/>
            <a:ext cx="4898989" cy="3833039"/>
          </a:xfr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AFB6D8E5-7F34-6B90-CA59-D03A8A61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454" y="1464548"/>
            <a:ext cx="21981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cs-CZ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 CE"/>
              </a:rPr>
              <a:t>podíly</a:t>
            </a:r>
            <a:r>
              <a:rPr lang="cs-CZ" sz="10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 CE"/>
              </a:rPr>
              <a:t> v %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0056BD-B82F-4DC4-A154-CA164AE0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73" y="562162"/>
            <a:ext cx="946575" cy="5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98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A9E16223-674D-40C0-AD1E-B66F776179F4}"/>
              </a:ext>
            </a:extLst>
          </p:cNvPr>
          <p:cNvSpPr txBox="1">
            <a:spLocks/>
          </p:cNvSpPr>
          <p:nvPr/>
        </p:nvSpPr>
        <p:spPr>
          <a:xfrm>
            <a:off x="361950" y="212314"/>
            <a:ext cx="9809018" cy="39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2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cs-CZ" dirty="0"/>
              <a:t>Hlavní zjištění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3E106C3-071C-43C0-AEDE-C19500C35DA5}"/>
              </a:ext>
            </a:extLst>
          </p:cNvPr>
          <p:cNvSpPr/>
          <p:nvPr/>
        </p:nvSpPr>
        <p:spPr>
          <a:xfrm>
            <a:off x="361950" y="608314"/>
            <a:ext cx="11201400" cy="6521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Celkově klesá důvěra středoškoláků v média. Jsou přesvědčeni o manipulativnosti sociálních sítí, více vnímají ohrožení demokracie nepravdivými zprávami. Také žáci nejvyšších ročníků základních škol nahlížejí média velmi kriticky.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Úroveň mediální gramotnosti žáků je nízká.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Přibližně tři čtvrtiny žáků a studentů předpokládají silnou přesvědčovací efektivitu sociálních sítí a domnívají se, že se jimi </a:t>
            </a:r>
            <a:r>
              <a:rPr lang="cs-CZ" sz="11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většina Čechů nechá snadno zmanipulovat.</a:t>
            </a: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 tímto tvrzením souhlasí 75% středoškoláků a 71% </a:t>
            </a:r>
            <a:r>
              <a:rPr lang="cs-CZ" sz="11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základoškoláků</a:t>
            </a: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Velmi kriticky tedy posuzují prostředí, ve kterém tráví tolik času a ze kterého čerpají většinu informací.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Podle většiny z nich by se měly </a:t>
            </a:r>
            <a:r>
              <a:rPr lang="cs-CZ" sz="11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nepravdivé zprávy mazat </a:t>
            </a: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(SŠ 54%, ZŠ 61%), nebo </a:t>
            </a:r>
            <a:r>
              <a:rPr lang="cs-CZ" sz="11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označovat</a:t>
            </a: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(SŠ 27%, ZŠ 21%).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65% dotazovaných SŠ / 60% ZŠ sdílí názor, </a:t>
            </a:r>
            <a:r>
              <a:rPr lang="cs-CZ" sz="11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že médiím záleží více na finančním zisku než na kvalit</a:t>
            </a: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ě.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Polovina středoškoláků se domnívá, že </a:t>
            </a:r>
            <a:r>
              <a:rPr lang="cs-CZ" sz="11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velká média záměrně zkreslují nebo zamlčují důležité informace</a:t>
            </a: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Celkově skeptický pohled na média se pak zřejmě projevuje i v tom, že </a:t>
            </a:r>
            <a:r>
              <a:rPr lang="cs-CZ" sz="11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znatelně ubylo mladých lidí, kteří považují nezávislá média za důležitá pro demokracii.</a:t>
            </a: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 jejich důležitosti je přitom přesvědčeno výrazně více gymnazistů (76%) než učňů (44%). Což je jeden z příkladů značného rozdílu výsledků dle typu škol, tedy mezi gymnázii, středními odbornými školami a odbornými učilišti.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Podobně lze ilustrovat vliv celkové úrovně mediální gramotnosti na odpovědích  středoškolských studentů. </a:t>
            </a:r>
            <a:r>
              <a:rPr lang="cs-CZ" sz="11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Nezávislá média považuje za důležitá 85 % respondentů s nejvyšší dosaženou úrovní, ale jen 10 % respondentů s úrovní nejnižší</a:t>
            </a: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sz="30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Průměrně získané počty bodů (maximum 19, řazeno sestupně): 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žáci víceletých gymnázií (tercie, kvarta) - 12,3 b. 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gymnazisté (kvinta–oktáva)                  - 12,1 b.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SOŠ/SOU s maturitou                - 9,8 b.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žáci ZŠ (8.a 9. třída)	                 - 9,1 b.</a:t>
            </a:r>
          </a:p>
          <a:p>
            <a:pPr marL="628650" lvl="1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SOU bez maturity                      - 8,1 b.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1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U úloh zařazených ve stejné podobě i v roce 2018 vykazují středoškoláci mírné zhoršení (žáci ZŠ se do výzkumu zapojili poprvé).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sz="110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7F2994-1172-4BB6-A987-1CE742595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68" y="172531"/>
            <a:ext cx="985832" cy="2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1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Zástupný symbol pro obsah 4">
            <a:extLst>
              <a:ext uri="{FF2B5EF4-FFF2-40B4-BE49-F238E27FC236}">
                <a16:creationId xmlns:a16="http://schemas.microsoft.com/office/drawing/2014/main" id="{646D487E-1BD5-4E5E-ABED-DD6C7C1301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666430"/>
              </p:ext>
            </p:extLst>
          </p:nvPr>
        </p:nvGraphicFramePr>
        <p:xfrm>
          <a:off x="0" y="389579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15" y="351785"/>
            <a:ext cx="8755162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Znalosti a dovednosti - mediální gramotnost žáků 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6B8226C-7A86-4FB5-8E92-66D63C45AF5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40921" y="5270163"/>
            <a:ext cx="22449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57888774-12F7-0BD3-E7A0-220540668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8762" y="2763075"/>
            <a:ext cx="23762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typ školy</a:t>
            </a:r>
            <a:endParaRPr lang="pt-BR" sz="900">
              <a:solidFill>
                <a:schemeClr val="tx1">
                  <a:lumMod val="50000"/>
                  <a:lumOff val="50000"/>
                </a:schemeClr>
              </a:solidFill>
              <a:latin typeface="Arial Narrow CE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DB484295-7696-8BE0-B978-5BAC8221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4380" y="4006810"/>
            <a:ext cx="23762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věk SŠ</a:t>
            </a:r>
            <a:endParaRPr lang="pt-BR" sz="900">
              <a:solidFill>
                <a:schemeClr val="tx1">
                  <a:lumMod val="50000"/>
                  <a:lumOff val="50000"/>
                </a:schemeClr>
              </a:solidFill>
              <a:latin typeface="Arial Narrow CE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9DAF74CE-F811-D1B0-DF2C-C74C137BF08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-71405" y="4743588"/>
            <a:ext cx="23762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pohlaví (celek)</a:t>
            </a:r>
            <a:endParaRPr lang="pt-BR" sz="900">
              <a:solidFill>
                <a:schemeClr val="tx1">
                  <a:lumMod val="50000"/>
                  <a:lumOff val="50000"/>
                </a:schemeClr>
              </a:solidFill>
              <a:latin typeface="Arial Narrow CE"/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CBC36E1-A241-BF36-1703-EFA107080A6E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68147" y="2051022"/>
            <a:ext cx="69127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6E82CFDE-0354-926D-11E5-EDB648E682AE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68147" y="3833022"/>
            <a:ext cx="69127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FF56FED8-87EE-5380-96EA-464DA16E4E48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68147" y="4544262"/>
            <a:ext cx="69127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05279EE-488C-340A-7A0E-AA9EC074B6E1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908307" y="2764935"/>
            <a:ext cx="547260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7FFBBB2-1F8A-61D7-517E-3CE0D98EA10D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65438651"/>
              </p:ext>
            </p:extLst>
          </p:nvPr>
        </p:nvGraphicFramePr>
        <p:xfrm>
          <a:off x="7380915" y="1334780"/>
          <a:ext cx="720080" cy="3935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993188148"/>
                    </a:ext>
                  </a:extLst>
                </a:gridCol>
              </a:tblGrid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111105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491304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24183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27634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832709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411396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617474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84873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427441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208813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082607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04AD583-C773-2055-FD8A-27CB3C5E686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26915045"/>
              </p:ext>
            </p:extLst>
          </p:nvPr>
        </p:nvGraphicFramePr>
        <p:xfrm>
          <a:off x="7380915" y="1066787"/>
          <a:ext cx="720080" cy="256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161673956"/>
                    </a:ext>
                  </a:extLst>
                </a:gridCol>
              </a:tblGrid>
              <a:tr h="2568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průměr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065301"/>
                  </a:ext>
                </a:extLst>
              </a:tr>
            </a:tbl>
          </a:graphicData>
        </a:graphic>
      </p:graphicFrame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92748CE7-F0B1-1013-FAE8-7047F6D0AB5D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38862844"/>
              </p:ext>
            </p:extLst>
          </p:nvPr>
        </p:nvGraphicFramePr>
        <p:xfrm>
          <a:off x="8100995" y="1334780"/>
          <a:ext cx="561654" cy="3935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654">
                  <a:extLst>
                    <a:ext uri="{9D8B030D-6E8A-4147-A177-3AD203B41FA5}">
                      <a16:colId xmlns:a16="http://schemas.microsoft.com/office/drawing/2014/main" val="3993188148"/>
                    </a:ext>
                  </a:extLst>
                </a:gridCol>
              </a:tblGrid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111105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491304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24183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27634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832709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411396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617474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84873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427441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208813"/>
                  </a:ext>
                </a:extLst>
              </a:tr>
              <a:tr h="3577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082607"/>
                  </a:ext>
                </a:extLst>
              </a:tr>
            </a:tbl>
          </a:graphicData>
        </a:graphic>
      </p:graphicFrame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26902D40-B049-798C-FD9E-B9464C9933AB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17944479"/>
              </p:ext>
            </p:extLst>
          </p:nvPr>
        </p:nvGraphicFramePr>
        <p:xfrm>
          <a:off x="8100995" y="1066787"/>
          <a:ext cx="561654" cy="256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654">
                  <a:extLst>
                    <a:ext uri="{9D8B030D-6E8A-4147-A177-3AD203B41FA5}">
                      <a16:colId xmlns:a16="http://schemas.microsoft.com/office/drawing/2014/main" val="3161673956"/>
                    </a:ext>
                  </a:extLst>
                </a:gridCol>
              </a:tblGrid>
              <a:tr h="2568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065301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C2AABBF9-6051-4870-AC5E-95DD8BE32342}"/>
              </a:ext>
            </a:extLst>
          </p:cNvPr>
          <p:cNvSpPr/>
          <p:nvPr/>
        </p:nvSpPr>
        <p:spPr>
          <a:xfrm>
            <a:off x="468147" y="5469487"/>
            <a:ext cx="87464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cs-CZ" altLang="cs-CZ" sz="1300" b="1" dirty="0">
                <a:latin typeface="Verdana" panose="020B0604030504040204" pitchFamily="34" charset="0"/>
                <a:ea typeface="Verdana" panose="020B0604030504040204" pitchFamily="34" charset="0"/>
              </a:rPr>
              <a:t>Průměrně získané počty bodů </a:t>
            </a:r>
            <a:r>
              <a:rPr lang="cs-CZ" altLang="cs-CZ" sz="1300" dirty="0">
                <a:latin typeface="Verdana" panose="020B0604030504040204" pitchFamily="34" charset="0"/>
                <a:ea typeface="Verdana" panose="020B0604030504040204" pitchFamily="34" charset="0"/>
              </a:rPr>
              <a:t>(řazeno sestupně):</a:t>
            </a:r>
          </a:p>
          <a:p>
            <a:pPr>
              <a:buSzPct val="150000"/>
            </a:pPr>
            <a:r>
              <a:rPr lang="cs-CZ" altLang="cs-CZ" sz="13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cs-CZ" altLang="cs-CZ" sz="1300" dirty="0">
                <a:latin typeface="Verdana" panose="020B0604030504040204" pitchFamily="34" charset="0"/>
                <a:ea typeface="Verdana" panose="020B0604030504040204" pitchFamily="34" charset="0"/>
              </a:rPr>
              <a:t>1. žáci víceletých gymnázií (tercie, kvarta)        	12,3 b.</a:t>
            </a:r>
          </a:p>
          <a:p>
            <a:pPr>
              <a:buSzPct val="150000"/>
            </a:pPr>
            <a:r>
              <a:rPr lang="cs-CZ" altLang="cs-CZ" sz="1300" dirty="0">
                <a:latin typeface="Verdana" panose="020B0604030504040204" pitchFamily="34" charset="0"/>
                <a:ea typeface="Verdana" panose="020B0604030504040204" pitchFamily="34" charset="0"/>
              </a:rPr>
              <a:t>	2. gymnazisté (kvinta–oktáva) 	                  	12,1 b.</a:t>
            </a:r>
          </a:p>
          <a:p>
            <a:pPr>
              <a:buSzPct val="150000"/>
            </a:pPr>
            <a:r>
              <a:rPr lang="cs-CZ" altLang="cs-CZ" sz="1300" dirty="0">
                <a:latin typeface="Verdana" panose="020B0604030504040204" pitchFamily="34" charset="0"/>
                <a:ea typeface="Verdana" panose="020B0604030504040204" pitchFamily="34" charset="0"/>
              </a:rPr>
              <a:t>	3. studenti SOŠ/SOU s maturitou	   		  9,8 b.</a:t>
            </a:r>
          </a:p>
          <a:p>
            <a:pPr>
              <a:buSzPct val="150000"/>
            </a:pPr>
            <a:r>
              <a:rPr lang="cs-CZ" altLang="cs-CZ" sz="1300" dirty="0">
                <a:latin typeface="Verdana" panose="020B0604030504040204" pitchFamily="34" charset="0"/>
                <a:ea typeface="Verdana" panose="020B0604030504040204" pitchFamily="34" charset="0"/>
              </a:rPr>
              <a:t>	4. žáci ZŠ (8.a 9. třída)			 		  9,1 b.</a:t>
            </a:r>
          </a:p>
          <a:p>
            <a:pPr>
              <a:buSzPct val="150000"/>
            </a:pPr>
            <a:r>
              <a:rPr lang="cs-CZ" altLang="cs-CZ" sz="1300" dirty="0">
                <a:latin typeface="Verdana" panose="020B0604030504040204" pitchFamily="34" charset="0"/>
                <a:ea typeface="Verdana" panose="020B0604030504040204" pitchFamily="34" charset="0"/>
              </a:rPr>
              <a:t>	4. studenti SOU bez maturity		  		  8,1 b.</a:t>
            </a:r>
          </a:p>
        </p:txBody>
      </p:sp>
    </p:spTree>
    <p:extLst>
      <p:ext uri="{BB962C8B-B14F-4D97-AF65-F5344CB8AC3E}">
        <p14:creationId xmlns:p14="http://schemas.microsoft.com/office/powerpoint/2010/main" val="299251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4">
            <a:extLst>
              <a:ext uri="{FF2B5EF4-FFF2-40B4-BE49-F238E27FC236}">
                <a16:creationId xmlns:a16="http://schemas.microsoft.com/office/drawing/2014/main" id="{E90299D4-3872-87AC-B4F6-2FCF72D1E23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67808" y="1542556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Zástupný symbol pro obsah 4">
            <a:extLst>
              <a:ext uri="{FF2B5EF4-FFF2-40B4-BE49-F238E27FC236}">
                <a16:creationId xmlns:a16="http://schemas.microsoft.com/office/drawing/2014/main" id="{646D487E-1BD5-4E5E-ABED-DD6C7C1301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243176"/>
              </p:ext>
            </p:extLst>
          </p:nvPr>
        </p:nvGraphicFramePr>
        <p:xfrm>
          <a:off x="1677483" y="1542555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116" y="261204"/>
            <a:ext cx="9352559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Uživatelské dovednosti: osobní počítač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6B8226C-7A86-4FB5-8E92-66D63C45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0" y="5705683"/>
            <a:ext cx="22449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28" y="1150140"/>
            <a:ext cx="8549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Umíš na počítači či notebooku...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(q28)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E8C76E6-2429-6C6A-D764-DA99FEBD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28" y="1656140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SŠ (celek)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1000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SOU bez maturity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SOŠ/SOU s maturitou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SŠ gymnázium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C515B6FB-7C62-7684-9C12-15B974CD8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533" y="1656140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ZŠ (odp. 8.–9. tř.)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600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ZŠ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víceletá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gymnázia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odpovídající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třídě ZŠ</a:t>
            </a:r>
          </a:p>
        </p:txBody>
      </p:sp>
    </p:spTree>
    <p:extLst>
      <p:ext uri="{BB962C8B-B14F-4D97-AF65-F5344CB8AC3E}">
        <p14:creationId xmlns:p14="http://schemas.microsoft.com/office/powerpoint/2010/main" val="168016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18 let zkušeností…"/>
          <p:cNvSpPr txBox="1">
            <a:spLocks noGrp="1"/>
          </p:cNvSpPr>
          <p:nvPr>
            <p:ph type="body" idx="1"/>
          </p:nvPr>
        </p:nvSpPr>
        <p:spPr>
          <a:xfrm>
            <a:off x="980523" y="1510145"/>
            <a:ext cx="9810750" cy="41951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3000" spc="-100"/>
            </a:pPr>
            <a:r>
              <a:rPr lang="cs-CZ" sz="2000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audiovizuální výukové materiály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3000" spc="-100"/>
            </a:pPr>
            <a:r>
              <a:rPr lang="cs-CZ" sz="2000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přes 20</a:t>
            </a:r>
            <a:r>
              <a:rPr sz="2000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 let </a:t>
            </a:r>
            <a:r>
              <a:rPr sz="2000" spc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zkušeností</a:t>
            </a:r>
            <a:endParaRPr lang="cs-CZ" sz="2000" spc="0" dirty="0">
              <a:solidFill>
                <a:schemeClr val="accent1">
                  <a:lumMod val="50000"/>
                </a:schemeClr>
              </a:solidFill>
              <a:latin typeface="+mn-lt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3000" spc="-100"/>
            </a:pPr>
            <a:r>
              <a:rPr lang="cs-CZ" sz="2000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portál </a:t>
            </a:r>
            <a:r>
              <a:rPr lang="cs-CZ" sz="20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JSNS.CZ</a:t>
            </a:r>
            <a:endParaRPr sz="2000" b="1" spc="0" dirty="0">
              <a:solidFill>
                <a:schemeClr val="accent1">
                  <a:lumMod val="50000"/>
                </a:schemeClr>
              </a:solidFill>
              <a:latin typeface="+mn-lt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3000" spc="-100"/>
            </a:pPr>
            <a:r>
              <a:rPr lang="cs-CZ" sz="2000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stěžejní tematické okruhy: </a:t>
            </a:r>
            <a:r>
              <a:rPr lang="cs-CZ" sz="20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Mediální vzdělávání, Moderní čs. dějiny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3000" spc="-100"/>
            </a:pPr>
            <a:r>
              <a:rPr lang="cs-CZ" sz="2000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k dispozici přes </a:t>
            </a:r>
            <a:r>
              <a:rPr lang="cs-CZ" sz="20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380 audiovizuálních výukových lekcí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3000" spc="-100"/>
            </a:pPr>
            <a:r>
              <a:rPr lang="cs-CZ" sz="2000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registraci na portále JSNS.CZ má více než </a:t>
            </a:r>
            <a:r>
              <a:rPr lang="cs-CZ" sz="2000" b="1" spc="0" dirty="0">
                <a:solidFill>
                  <a:schemeClr val="accent1">
                    <a:lumMod val="50000"/>
                  </a:schemeClr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rPr>
              <a:t>4 000 škol</a:t>
            </a:r>
            <a:endParaRPr lang="cs-CZ" sz="1800" spc="0" dirty="0">
              <a:solidFill>
                <a:schemeClr val="accent1">
                  <a:lumMod val="50000"/>
                </a:schemeClr>
              </a:solidFill>
              <a:latin typeface="+mn-lt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F8B4F6-2A76-4B4B-B2AD-FD3F54BCE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273" y="219696"/>
            <a:ext cx="1238274" cy="282327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E4BABB3C-7943-40F0-ADE4-45F386AE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56" y="795717"/>
            <a:ext cx="9810750" cy="63029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+mn-lt"/>
              </a:rPr>
              <a:t>Vzdělávací program Jeden svět na školách (JSNS)</a:t>
            </a:r>
          </a:p>
        </p:txBody>
      </p:sp>
    </p:spTree>
    <p:extLst>
      <p:ext uri="{BB962C8B-B14F-4D97-AF65-F5344CB8AC3E}">
        <p14:creationId xmlns:p14="http://schemas.microsoft.com/office/powerpoint/2010/main" val="37593766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4">
            <a:extLst>
              <a:ext uri="{FF2B5EF4-FFF2-40B4-BE49-F238E27FC236}">
                <a16:creationId xmlns:a16="http://schemas.microsoft.com/office/drawing/2014/main" id="{E90299D4-3872-87AC-B4F6-2FCF72D1E23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67808" y="1542556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Zástupný symbol pro obsah 4">
            <a:extLst>
              <a:ext uri="{FF2B5EF4-FFF2-40B4-BE49-F238E27FC236}">
                <a16:creationId xmlns:a16="http://schemas.microsoft.com/office/drawing/2014/main" id="{646D487E-1BD5-4E5E-ABED-DD6C7C13011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77483" y="1542555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9">
            <a:extLst>
              <a:ext uri="{FF2B5EF4-FFF2-40B4-BE49-F238E27FC236}">
                <a16:creationId xmlns:a16="http://schemas.microsoft.com/office/drawing/2014/main" id="{46B8226C-7A86-4FB5-8E92-66D63C45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76" y="5582572"/>
            <a:ext cx="22449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05" y="999701"/>
            <a:ext cx="8549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Umíš na chytrém telefonu…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(q29)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E8C76E6-2429-6C6A-D764-DA99FEBD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912" y="1629748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SŠ (celek)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1000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SOU bez maturity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SOŠ/SOU s maturitou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SŠ gymnázium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C515B6FB-7C62-7684-9C12-15B974CD8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1129" y="1656140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ZŠ (odp. 8.–9. tř.)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600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ZŠ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víceletá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gymnázia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odpovídající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třídě ZŠ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A1F897B-5778-438F-8BCD-48D92E894D53}"/>
              </a:ext>
            </a:extLst>
          </p:cNvPr>
          <p:cNvSpPr txBox="1">
            <a:spLocks/>
          </p:cNvSpPr>
          <p:nvPr/>
        </p:nvSpPr>
        <p:spPr bwMode="auto">
          <a:xfrm>
            <a:off x="227918" y="274364"/>
            <a:ext cx="93525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cs-CZ" sz="2800" b="0" kern="1200" baseline="0" dirty="0">
                <a:solidFill>
                  <a:schemeClr val="accent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DB00"/>
                </a:solidFill>
                <a:latin typeface="Arial Narrow" panose="020B060602020203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DB00"/>
                </a:solidFill>
                <a:latin typeface="Arial Narrow" panose="020B060602020203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DB00"/>
                </a:solidFill>
                <a:latin typeface="Arial Narrow" panose="020B060602020203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DB00"/>
                </a:solidFill>
                <a:latin typeface="Arial Narrow" panose="020B060602020203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DB00"/>
                </a:solidFill>
                <a:latin typeface="Arial Narrow" panose="020B060602020203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DB00"/>
                </a:solidFill>
                <a:latin typeface="Arial Narrow" panose="020B060602020203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DB00"/>
                </a:solidFill>
                <a:latin typeface="Arial Narrow" panose="020B060602020203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DB00"/>
                </a:solidFill>
                <a:latin typeface="Arial Narrow" panose="020B0606020202030204" pitchFamily="34" charset="0"/>
              </a:defRPr>
            </a:lvl9pPr>
          </a:lstStyle>
          <a:p>
            <a:pPr defTabSz="914400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Uživatelské dovednosti: chytrý telefon</a:t>
            </a:r>
          </a:p>
        </p:txBody>
      </p:sp>
    </p:spTree>
    <p:extLst>
      <p:ext uri="{BB962C8B-B14F-4D97-AF65-F5344CB8AC3E}">
        <p14:creationId xmlns:p14="http://schemas.microsoft.com/office/powerpoint/2010/main" val="554894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6827" y="348624"/>
            <a:ext cx="8318261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Chování na internetu, mediální aktivity žáků</a:t>
            </a:r>
          </a:p>
        </p:txBody>
      </p:sp>
      <p:sp>
        <p:nvSpPr>
          <p:cNvPr id="65" name="Text Box 47"/>
          <p:cNvSpPr txBox="1">
            <a:spLocks noChangeArrowheads="1"/>
          </p:cNvSpPr>
          <p:nvPr/>
        </p:nvSpPr>
        <p:spPr bwMode="auto">
          <a:xfrm>
            <a:off x="376827" y="1134628"/>
            <a:ext cx="8549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Jak často se věnuješ následujícím aktivitám?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(q33)</a:t>
            </a:r>
          </a:p>
        </p:txBody>
      </p:sp>
      <p:graphicFrame>
        <p:nvGraphicFramePr>
          <p:cNvPr id="3" name="Object 13">
            <a:extLst>
              <a:ext uri="{FF2B5EF4-FFF2-40B4-BE49-F238E27FC236}">
                <a16:creationId xmlns:a16="http://schemas.microsoft.com/office/drawing/2014/main" id="{3A664047-D13C-4A13-897B-33F5934D1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643738"/>
              </p:ext>
            </p:extLst>
          </p:nvPr>
        </p:nvGraphicFramePr>
        <p:xfrm>
          <a:off x="1523999" y="1264487"/>
          <a:ext cx="8005473" cy="254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049F8B5-9641-424F-BDE7-4975A9824EFA}"/>
              </a:ext>
            </a:extLst>
          </p:cNvPr>
          <p:cNvGraphicFramePr>
            <a:graphicFrameLocks noGrp="1"/>
          </p:cNvGraphicFramePr>
          <p:nvPr/>
        </p:nvGraphicFramePr>
        <p:xfrm>
          <a:off x="8796368" y="1248930"/>
          <a:ext cx="1260072" cy="2311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30413744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6794085"/>
                    </a:ext>
                  </a:extLst>
                </a:gridCol>
              </a:tblGrid>
              <a:tr h="43294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>
                          <a:effectLst/>
                        </a:rPr>
                        <a:t>často </a:t>
                      </a:r>
                      <a:endParaRPr lang="cs-CZ" sz="900" u="none" strike="noStrike">
                        <a:effectLst/>
                      </a:endParaRPr>
                    </a:p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(denně až </a:t>
                      </a:r>
                      <a:br>
                        <a:rPr lang="cs-CZ" sz="800" u="none" strike="noStrike">
                          <a:effectLst/>
                        </a:rPr>
                      </a:br>
                      <a:r>
                        <a:rPr lang="it-IT" sz="800" u="none" strike="noStrike">
                          <a:effectLst/>
                        </a:rPr>
                        <a:t>1x týdně)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pravidelně </a:t>
                      </a:r>
                    </a:p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(alespoň 1x měsíčně)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000680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360453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81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182468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65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524887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61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05125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53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42184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966892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46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31412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301711"/>
                  </a:ext>
                </a:extLst>
              </a:tr>
            </a:tbl>
          </a:graphicData>
        </a:graphic>
      </p:graphicFrame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8DEFEB89-A19A-47E1-8BEA-8FEE6631FDC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24001" y="3762174"/>
          <a:ext cx="8005473" cy="254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240B2A90-3F39-49E8-A3D9-8996E80C4DC4}"/>
              </a:ext>
            </a:extLst>
          </p:cNvPr>
          <p:cNvGraphicFramePr>
            <a:graphicFrameLocks noGrp="1"/>
          </p:cNvGraphicFramePr>
          <p:nvPr/>
        </p:nvGraphicFramePr>
        <p:xfrm>
          <a:off x="8796368" y="3621757"/>
          <a:ext cx="1260072" cy="2311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30413744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6794085"/>
                    </a:ext>
                  </a:extLst>
                </a:gridCol>
              </a:tblGrid>
              <a:tr h="43294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>
                          <a:effectLst/>
                        </a:rPr>
                        <a:t>často </a:t>
                      </a:r>
                      <a:endParaRPr lang="cs-CZ" sz="900" u="none" strike="noStrike">
                        <a:effectLst/>
                      </a:endParaRPr>
                    </a:p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(denně až </a:t>
                      </a:r>
                      <a:br>
                        <a:rPr lang="cs-CZ" sz="800" u="none" strike="noStrike">
                          <a:effectLst/>
                        </a:rPr>
                      </a:br>
                      <a:r>
                        <a:rPr lang="it-IT" sz="800" u="none" strike="noStrike">
                          <a:effectLst/>
                        </a:rPr>
                        <a:t>1x týdně)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pravidelně </a:t>
                      </a:r>
                    </a:p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(alespoň 1x měsíčně)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000680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360453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182468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524887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05125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42184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966892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31412"/>
                  </a:ext>
                </a:extLst>
              </a:tr>
              <a:tr h="2348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301711"/>
                  </a:ext>
                </a:extLst>
              </a:tr>
            </a:tbl>
          </a:graphicData>
        </a:graphic>
      </p:graphicFrame>
      <p:sp>
        <p:nvSpPr>
          <p:cNvPr id="17" name="Text Box 9">
            <a:extLst>
              <a:ext uri="{FF2B5EF4-FFF2-40B4-BE49-F238E27FC236}">
                <a16:creationId xmlns:a16="http://schemas.microsoft.com/office/drawing/2014/main" id="{74BD864F-E192-4BC4-BC86-43BB1E7E4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896" y="1266378"/>
            <a:ext cx="25938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SŠ (celek) </a:t>
            </a: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1000</a:t>
            </a:r>
            <a:endParaRPr lang="pt-BR" sz="900">
              <a:solidFill>
                <a:schemeClr val="tx1">
                  <a:lumMod val="50000"/>
                  <a:lumOff val="50000"/>
                </a:schemeClr>
              </a:solidFill>
              <a:latin typeface="Arial Narrow CE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94E1C36D-DEF1-4FCA-95B8-CEF86BEE3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36" y="3701135"/>
            <a:ext cx="3168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ZŠ (odp. 8.–9. tř.) </a:t>
            </a: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600</a:t>
            </a:r>
            <a:endParaRPr lang="pt-BR" sz="900">
              <a:solidFill>
                <a:schemeClr val="tx1">
                  <a:lumMod val="50000"/>
                  <a:lumOff val="50000"/>
                </a:schemeClr>
              </a:solidFill>
              <a:latin typeface="Arial Narrow CE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D982D92D-908B-49DB-8854-71811E011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459" y="6423140"/>
            <a:ext cx="22449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</a:t>
            </a:r>
          </a:p>
        </p:txBody>
      </p:sp>
    </p:spTree>
    <p:extLst>
      <p:ext uri="{BB962C8B-B14F-4D97-AF65-F5344CB8AC3E}">
        <p14:creationId xmlns:p14="http://schemas.microsoft.com/office/powerpoint/2010/main" val="112621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81">
            <a:extLst>
              <a:ext uri="{FF2B5EF4-FFF2-40B4-BE49-F238E27FC236}">
                <a16:creationId xmlns:a16="http://schemas.microsoft.com/office/drawing/2014/main" id="{600221F3-C8DF-4EDB-8AD8-72DBE35F8B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595885"/>
              </p:ext>
            </p:extLst>
          </p:nvPr>
        </p:nvGraphicFramePr>
        <p:xfrm>
          <a:off x="1547296" y="1330767"/>
          <a:ext cx="4248472" cy="4811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08" y="383451"/>
            <a:ext cx="10071168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Nejčastěji používané sociální sítě v posledním měsíci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6B8226C-7A86-4FB5-8E92-66D63C45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6" y="5590709"/>
            <a:ext cx="20231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*2 % Messenger, 1,6 % WhatsApp, 1 % </a:t>
            </a:r>
            <a:r>
              <a:rPr lang="cs-CZ" sz="900" i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Twitch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ostatní spontánně uvedené sítě jednotlivě využívá méně než 1 % dotázaných.  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7" y="975764"/>
            <a:ext cx="116369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Které sociální sítě jsi v posledním měsíci aktivně používal/a? Z následujícího seznamu vyber maximálně 3, které jsi používal/a nejčastěji, a seřaď je od 1 do 3. Na prvním místě uveď nejpoužívanější sociální síť na druhém druhou nejpoužívanější a třetím třetí nejpoužívanější. Pokud žádnou sociální síť nepoužíváš, vyber možnost Nepoužívám žádnou sociální síť. (q30)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E8C76E6-2429-6C6A-D764-DA99FEBD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96" y="1874038"/>
            <a:ext cx="317514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SŠ (celek)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1000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SOU bez maturity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SOŠ/SOU s maturitou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SŠ gymnázium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C515B6FB-7C62-7684-9C12-15B974CD8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121" y="1874038"/>
            <a:ext cx="3882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 dirty="0">
                <a:solidFill>
                  <a:prstClr val="black"/>
                </a:solidFill>
                <a:latin typeface="Arial Narrow CE"/>
              </a:rPr>
              <a:t>ZŠ (odp. 8.–9. tř.)</a:t>
            </a:r>
            <a:br>
              <a:rPr lang="cs-CZ" sz="1400" dirty="0">
                <a:solidFill>
                  <a:prstClr val="black"/>
                </a:solidFill>
                <a:latin typeface="Arial Narrow CE"/>
              </a:rPr>
            </a:b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600</a:t>
            </a:r>
            <a:b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ZŠ 8.–9. třídy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víceletá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gymnázia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odpovídající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8.-9. třídě ZŠ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E66E493-83E5-4001-B9F6-FA71E7579060}"/>
              </a:ext>
            </a:extLst>
          </p:cNvPr>
          <p:cNvSpPr/>
          <p:nvPr/>
        </p:nvSpPr>
        <p:spPr>
          <a:xfrm>
            <a:off x="4211592" y="5130649"/>
            <a:ext cx="72008" cy="720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A57264C8-FAB8-43D4-8BE0-B58B50EB3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879" y="6361486"/>
            <a:ext cx="2244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%, možnost uvést max. 3 sítě </a:t>
            </a:r>
            <a:b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pořadí dle nejčastějšího užívání. </a:t>
            </a:r>
          </a:p>
        </p:txBody>
      </p:sp>
      <p:graphicFrame>
        <p:nvGraphicFramePr>
          <p:cNvPr id="15" name="Object 81">
            <a:extLst>
              <a:ext uri="{FF2B5EF4-FFF2-40B4-BE49-F238E27FC236}">
                <a16:creationId xmlns:a16="http://schemas.microsoft.com/office/drawing/2014/main" id="{FBA7C420-7636-4A3D-90C9-C079C08C2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408978"/>
              </p:ext>
            </p:extLst>
          </p:nvPr>
        </p:nvGraphicFramePr>
        <p:xfrm>
          <a:off x="5928204" y="1312503"/>
          <a:ext cx="4248472" cy="4811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 Box 9">
            <a:extLst>
              <a:ext uri="{FF2B5EF4-FFF2-40B4-BE49-F238E27FC236}">
                <a16:creationId xmlns:a16="http://schemas.microsoft.com/office/drawing/2014/main" id="{B0483504-014D-4B19-8D63-595243D75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3262" y="5590709"/>
            <a:ext cx="1978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** 3 % WhatsApp, 1,4 % </a:t>
            </a:r>
            <a:r>
              <a:rPr lang="cs-CZ" sz="900" i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Twitch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b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1 % </a:t>
            </a:r>
            <a:r>
              <a:rPr lang="cs-CZ" sz="900" i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Reddit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ostatní spontánně uvedené sítě jednotlivě využívá méně než 1 % dotázaných.  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A289BC4-541C-4DE2-B144-011771275064}"/>
              </a:ext>
            </a:extLst>
          </p:cNvPr>
          <p:cNvSpPr/>
          <p:nvPr/>
        </p:nvSpPr>
        <p:spPr>
          <a:xfrm>
            <a:off x="8542553" y="5130649"/>
            <a:ext cx="72008" cy="720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699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A7356957-10B5-4B0E-B10C-95F0095D00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B5F6CA4-F333-46C1-AD43-EC20E9E5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14" y="905162"/>
            <a:ext cx="10867293" cy="688687"/>
          </a:xfrm>
        </p:spPr>
        <p:txBody>
          <a:bodyPr/>
          <a:lstStyle/>
          <a:p>
            <a:r>
              <a:rPr lang="cs-CZ" sz="2800" dirty="0"/>
              <a:t>Postoje žáků k médiím a jejich roli v demokratické společnosti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19D9B71-477F-4F44-B9B4-3ADA24DB604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Postoje žáků k médiím a jejich roli v demokratické společnosti</a:t>
            </a:r>
          </a:p>
        </p:txBody>
      </p:sp>
    </p:spTree>
    <p:extLst>
      <p:ext uri="{BB962C8B-B14F-4D97-AF65-F5344CB8AC3E}">
        <p14:creationId xmlns:p14="http://schemas.microsoft.com/office/powerpoint/2010/main" val="3368689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Zástupný symbol pro obsah 4">
            <a:extLst>
              <a:ext uri="{FF2B5EF4-FFF2-40B4-BE49-F238E27FC236}">
                <a16:creationId xmlns:a16="http://schemas.microsoft.com/office/drawing/2014/main" id="{18AF8ED5-702A-BA39-5EB9-74FA08DC7CC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95800" y="1398540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Zástupný symbol pro obsah 4">
            <a:extLst>
              <a:ext uri="{FF2B5EF4-FFF2-40B4-BE49-F238E27FC236}">
                <a16:creationId xmlns:a16="http://schemas.microsoft.com/office/drawing/2014/main" id="{646D487E-1BD5-4E5E-ABED-DD6C7C13011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33776" y="1380189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836" y="458741"/>
            <a:ext cx="9433918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Názory na manipulativnost sociálních sítí a velkých médií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6B8226C-7A86-4FB5-8E92-66D63C45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6060" y="3580536"/>
            <a:ext cx="22449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4" y="1073045"/>
            <a:ext cx="8549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Do jaké míry souhlasíš či nesouhlasíš s následujícími výroky?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(q34)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E8C76E6-2429-6C6A-D764-DA99FEBD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28" y="1512124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SŠ (celek)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1000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SOU bez maturity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SOŠ/SOU s maturitou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SŠ gymnázium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C515B6FB-7C62-7684-9C12-15B974CD8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208" y="1512123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ZŠ (odp. 8.–9. tř.)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600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ZŠ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víceletá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gymnázia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odpovídající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třídě ZŠ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C5DD67C-2C8E-77AE-1810-396573C407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34911" y="5165680"/>
          <a:ext cx="3508442" cy="108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8442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Většina Čechů se nechá snadno zmanipulovat tím, co vidí/čte na sociálních sítích.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00284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Sociální sítě uzavírají lidi v názorových bublinách/táborech.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2334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Velká média včetně veřejnoprávních záměrně zkreslují </a:t>
                      </a:r>
                      <a:b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nebo zamlčují důležité informace.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761359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82FCC05E-85FC-5448-9E40-1F132A3FB8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87369" y="5165682"/>
          <a:ext cx="4492334" cy="108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394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806281270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569070118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266354405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413720992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128140029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6364023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7529531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93981943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88674341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43448051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00284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457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27750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9479A734-5D0E-8A91-8502-8775D309BBD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87369" y="3948522"/>
          <a:ext cx="4492334" cy="1217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394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30648727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569070118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266354405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413720992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128140029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6364023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7529531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93981943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88674341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434480514"/>
                    </a:ext>
                  </a:extLst>
                </a:gridCol>
              </a:tblGrid>
              <a:tr h="1806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typ školy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věk SŠ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pohlaví (celek)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0253514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ZŠ (</a:t>
                      </a:r>
                      <a:r>
                        <a:rPr lang="cs-CZ" sz="900">
                          <a:solidFill>
                            <a:prstClr val="black"/>
                          </a:solidFill>
                          <a:latin typeface="+mn-lt"/>
                        </a:rPr>
                        <a:t>odp. 8.–9. tř.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SŠ (celek)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ZŠ 8.–9. třídy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víceletá </a:t>
                      </a:r>
                      <a:r>
                        <a:rPr lang="cs-CZ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gym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odp. 8.-9. třídě ZŠ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 bez maturity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SOŠ/SOU s maturitou</a:t>
                      </a:r>
                    </a:p>
                  </a:txBody>
                  <a:tcPr marL="36000" marR="36000" marT="36000" marB="3600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SŠ gymnázium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15–16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a více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chlapci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dívky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27750"/>
                  </a:ext>
                </a:extLst>
              </a:tr>
            </a:tbl>
          </a:graphicData>
        </a:graphic>
      </p:graphicFrame>
      <p:sp>
        <p:nvSpPr>
          <p:cNvPr id="12" name="Text Box 9">
            <a:extLst>
              <a:ext uri="{FF2B5EF4-FFF2-40B4-BE49-F238E27FC236}">
                <a16:creationId xmlns:a16="http://schemas.microsoft.com/office/drawing/2014/main" id="{DF431306-B5BF-3BC8-DC26-8C8863FDC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962" y="4200527"/>
            <a:ext cx="34696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%, součet odpovědí rozhodně + spíše souhlasím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21D26720-39A5-7DC4-B525-A32634C6F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589" y="6106849"/>
            <a:ext cx="3577407" cy="95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just">
              <a:spcBef>
                <a:spcPct val="50000"/>
              </a:spcBef>
              <a:buFont typeface="Wingdings 2" pitchFamily="18" charset="2"/>
              <a:buNone/>
            </a:pP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fialově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zvýrazněny rozdíly </a:t>
            </a: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 5 % a více 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 rámci dané skupiny: (sloupce ZŠ x SŠ; chlapci x dívky atd.) v </a:t>
            </a: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aktuální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vlně výzkumu</a:t>
            </a:r>
          </a:p>
        </p:txBody>
      </p:sp>
    </p:spTree>
    <p:extLst>
      <p:ext uri="{BB962C8B-B14F-4D97-AF65-F5344CB8AC3E}">
        <p14:creationId xmlns:p14="http://schemas.microsoft.com/office/powerpoint/2010/main" val="164310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4">
            <a:extLst>
              <a:ext uri="{FF2B5EF4-FFF2-40B4-BE49-F238E27FC236}">
                <a16:creationId xmlns:a16="http://schemas.microsoft.com/office/drawing/2014/main" id="{AF6D8E4F-79D9-1380-A77A-7163F995A2C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95800" y="1398540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Zástupný symbol pro obsah 4">
            <a:extLst>
              <a:ext uri="{FF2B5EF4-FFF2-40B4-BE49-F238E27FC236}">
                <a16:creationId xmlns:a16="http://schemas.microsoft.com/office/drawing/2014/main" id="{646D487E-1BD5-4E5E-ABED-DD6C7C13011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94289" y="1398540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1416" y="307306"/>
            <a:ext cx="9135323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Ohrožení demokracie v souvislosti s působením médií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6B8226C-7A86-4FB5-8E92-66D63C45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2" y="6198935"/>
            <a:ext cx="22449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16" y="987127"/>
            <a:ext cx="934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Do jaké míry podle tvého názoru ohrožují uvedené jevy demokratické uspořádání české společnosti? (q18)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E8C76E6-2429-6C6A-D764-DA99FEBD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28" y="1512124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SŠ (celek)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1000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SOU bez maturity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SOŠ/SOU s maturitou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SŠ gymnázium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C515B6FB-7C62-7684-9C12-15B974CD8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208" y="1512123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ZŠ (odp. 8.–9. tř.)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600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ZŠ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víceletá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gymnázia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odpovídající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třídě ZŠ</a:t>
            </a:r>
          </a:p>
        </p:txBody>
      </p:sp>
    </p:spTree>
    <p:extLst>
      <p:ext uri="{BB962C8B-B14F-4D97-AF65-F5344CB8AC3E}">
        <p14:creationId xmlns:p14="http://schemas.microsoft.com/office/powerpoint/2010/main" val="2807743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F8D7BA4E-D805-CD5B-1506-348FC4396B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63552" y="2621316"/>
          <a:ext cx="3312368" cy="3471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</a:tblGrid>
              <a:tr h="86799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zneužívání shromážděných osobních dat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002844"/>
                  </a:ext>
                </a:extLst>
              </a:tr>
              <a:tr h="86799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nepravdivé zprávy na internetu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233456"/>
                  </a:ext>
                </a:extLst>
              </a:tr>
              <a:tr h="86799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útoky hackerů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761359"/>
                  </a:ext>
                </a:extLst>
              </a:tr>
              <a:tr h="86799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cenzura na sociálních sítích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23061"/>
                  </a:ext>
                </a:extLst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2" y="262137"/>
            <a:ext cx="9586864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Ohrožení demokracie v souvislosti s působením médií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4" y="935493"/>
            <a:ext cx="94922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Do jaké míry podle tvého názoru ohrožují uvedené jevy demokratické uspořádání české společnosti?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(q18)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CCBA01D-D528-AE3F-200B-4E24D05A4E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19936" y="2621318"/>
          <a:ext cx="4900728" cy="3471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394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30648727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806281270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569070118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266354405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413720992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128140029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6364023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7529531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93981943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88674341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434480514"/>
                    </a:ext>
                  </a:extLst>
                </a:gridCol>
              </a:tblGrid>
              <a:tr h="86799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002844"/>
                  </a:ext>
                </a:extLst>
              </a:tr>
              <a:tr h="86799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3061"/>
                  </a:ext>
                </a:extLst>
              </a:tr>
              <a:tr h="86799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45742"/>
                  </a:ext>
                </a:extLst>
              </a:tr>
              <a:tr h="86799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27750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27AF26E-ED34-75DD-AC2A-A925CD22CF1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19936" y="1404158"/>
          <a:ext cx="4900728" cy="1217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394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30648727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806281270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569070118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266354405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413720992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128140029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6364023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7529531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93981943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88674341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434480514"/>
                    </a:ext>
                  </a:extLst>
                </a:gridCol>
              </a:tblGrid>
              <a:tr h="1806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typ školy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věk SŠ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pohlaví (celek)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0253514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ZŠ (</a:t>
                      </a:r>
                      <a:r>
                        <a:rPr lang="cs-CZ" sz="900">
                          <a:solidFill>
                            <a:prstClr val="black"/>
                          </a:solidFill>
                          <a:latin typeface="+mn-lt"/>
                        </a:rPr>
                        <a:t>odp. 8.–9. tř.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SŠ (celek)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SŠ 2018*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ZŠ 8.–9. třídy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víceletá </a:t>
                      </a:r>
                      <a:r>
                        <a:rPr lang="cs-CZ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gym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odp. 8.–9. třídě ZŠ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 bez maturity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SOŠ/SOU s maturitou</a:t>
                      </a:r>
                    </a:p>
                  </a:txBody>
                  <a:tcPr marL="36000" marR="36000" marT="36000" marB="3600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SŠ gymnázium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15–16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a více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chlapci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dívky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27750"/>
                  </a:ext>
                </a:extLst>
              </a:tr>
            </a:tbl>
          </a:graphicData>
        </a:graphic>
      </p:graphicFrame>
      <p:sp>
        <p:nvSpPr>
          <p:cNvPr id="10" name="Text Box 9">
            <a:extLst>
              <a:ext uri="{FF2B5EF4-FFF2-40B4-BE49-F238E27FC236}">
                <a16:creationId xmlns:a16="http://schemas.microsoft.com/office/drawing/2014/main" id="{83054B1D-EC24-21BC-F88C-A3028DDD7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988" y="1612651"/>
            <a:ext cx="35539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sloupcová %, součet odpovědí rozhodně + spíše souhlasím</a:t>
            </a:r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7DC7E70-41C8-757D-C91F-6BE42FA8A6E7}"/>
              </a:ext>
            </a:extLst>
          </p:cNvPr>
          <p:cNvGrpSpPr/>
          <p:nvPr/>
        </p:nvGrpSpPr>
        <p:grpSpPr>
          <a:xfrm>
            <a:off x="8760296" y="6287216"/>
            <a:ext cx="1043210" cy="553998"/>
            <a:chOff x="5717956" y="6134905"/>
            <a:chExt cx="1043210" cy="553998"/>
          </a:xfrm>
        </p:grpSpPr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33B59E75-C803-2EAC-B32B-83D0C31A761C}"/>
                </a:ext>
              </a:extLst>
            </p:cNvPr>
            <p:cNvSpPr txBox="1"/>
            <p:nvPr/>
          </p:nvSpPr>
          <p:spPr>
            <a:xfrm>
              <a:off x="5717956" y="6147640"/>
              <a:ext cx="943290" cy="5212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just"/>
              <a:endParaRPr lang="cs-CZ" sz="1300"/>
            </a:p>
          </p:txBody>
        </p:sp>
        <p:pic>
          <p:nvPicPr>
            <p:cNvPr id="25" name="Grafický objekt 24" descr="Přehrát">
              <a:extLst>
                <a:ext uri="{FF2B5EF4-FFF2-40B4-BE49-F238E27FC236}">
                  <a16:creationId xmlns:a16="http://schemas.microsoft.com/office/drawing/2014/main" id="{B4043292-6C37-F009-8116-CDF4B768B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5717956" y="6238304"/>
              <a:ext cx="198843" cy="198843"/>
            </a:xfrm>
            <a:prstGeom prst="rect">
              <a:avLst/>
            </a:prstGeom>
          </p:spPr>
        </p:pic>
        <p:pic>
          <p:nvPicPr>
            <p:cNvPr id="26" name="Grafický objekt 25" descr="Přehrát">
              <a:extLst>
                <a:ext uri="{FF2B5EF4-FFF2-40B4-BE49-F238E27FC236}">
                  <a16:creationId xmlns:a16="http://schemas.microsoft.com/office/drawing/2014/main" id="{EBE62977-5BAB-D22F-DBFC-F0EAD249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717956" y="6396540"/>
              <a:ext cx="198843" cy="198843"/>
            </a:xfrm>
            <a:prstGeom prst="rect">
              <a:avLst/>
            </a:prstGeom>
          </p:spPr>
        </p:pic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5D9A4641-21A1-A4CF-47CA-78E1247176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113" y="6134905"/>
              <a:ext cx="97005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Wingdings 2" pitchFamily="18" charset="2"/>
                <a:buNone/>
              </a:pPr>
              <a: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  <a:t>změna u SŠ oproti 2018 </a:t>
              </a:r>
              <a:b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</a:br>
              <a: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  <a:t>o 5 % a více</a:t>
              </a:r>
            </a:p>
          </p:txBody>
        </p:sp>
      </p:grpSp>
      <p:pic>
        <p:nvPicPr>
          <p:cNvPr id="29" name="Grafický objekt 28" descr="Přehrát">
            <a:extLst>
              <a:ext uri="{FF2B5EF4-FFF2-40B4-BE49-F238E27FC236}">
                <a16:creationId xmlns:a16="http://schemas.microsoft.com/office/drawing/2014/main" id="{4390196C-7379-2254-3418-0BC28D64D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6032955" y="5719619"/>
            <a:ext cx="198843" cy="198843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F8FE4351-C143-AF1B-2FA2-9F1B321D4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398" y="6113615"/>
            <a:ext cx="35112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* Mírně odlišné znění otázky v roce 2018: U každého z následujících jevů vyberte, nakolik podle vašeho názoru ohrožují demokracii.</a:t>
            </a:r>
          </a:p>
        </p:txBody>
      </p:sp>
      <p:pic>
        <p:nvPicPr>
          <p:cNvPr id="9" name="Grafický objekt 8" descr="Přehrát">
            <a:extLst>
              <a:ext uri="{FF2B5EF4-FFF2-40B4-BE49-F238E27FC236}">
                <a16:creationId xmlns:a16="http://schemas.microsoft.com/office/drawing/2014/main" id="{A045824D-3290-1FC2-670B-BD80C0CA4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032954" y="3701202"/>
            <a:ext cx="198843" cy="198843"/>
          </a:xfrm>
          <a:prstGeom prst="rect">
            <a:avLst/>
          </a:prstGeom>
        </p:spPr>
      </p:pic>
      <p:pic>
        <p:nvPicPr>
          <p:cNvPr id="12" name="Grafický objekt 11" descr="Přehrát">
            <a:extLst>
              <a:ext uri="{FF2B5EF4-FFF2-40B4-BE49-F238E27FC236}">
                <a16:creationId xmlns:a16="http://schemas.microsoft.com/office/drawing/2014/main" id="{CF32D4E1-2EEA-976A-2326-A303C4EB7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032953" y="4572001"/>
            <a:ext cx="198843" cy="198843"/>
          </a:xfrm>
          <a:prstGeom prst="rect">
            <a:avLst/>
          </a:prstGeom>
        </p:spPr>
      </p:pic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8AE904A6-A8C8-1530-D14A-1FFCAB879ADD}"/>
              </a:ext>
            </a:extLst>
          </p:cNvPr>
          <p:cNvGraphicFramePr>
            <a:graphicFrameLocks noGrp="1"/>
          </p:cNvGraphicFramePr>
          <p:nvPr/>
        </p:nvGraphicFramePr>
        <p:xfrm>
          <a:off x="5094489" y="6093296"/>
          <a:ext cx="5321992" cy="193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384">
                  <a:extLst>
                    <a:ext uri="{9D8B030D-6E8A-4147-A177-3AD203B41FA5}">
                      <a16:colId xmlns:a16="http://schemas.microsoft.com/office/drawing/2014/main" val="321901008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3048732735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1193655610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1424351304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1445964306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4121126930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2547895180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2357851124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4058315698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4047398570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3601351927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3755636733"/>
                    </a:ext>
                  </a:extLst>
                </a:gridCol>
                <a:gridCol w="409384">
                  <a:extLst>
                    <a:ext uri="{9D8B030D-6E8A-4147-A177-3AD203B41FA5}">
                      <a16:colId xmlns:a16="http://schemas.microsoft.com/office/drawing/2014/main" val="2965892577"/>
                    </a:ext>
                  </a:extLst>
                </a:gridCol>
              </a:tblGrid>
              <a:tr h="143111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723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1" u="none" strike="noStrike" kern="120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676618"/>
                  </a:ext>
                </a:extLst>
              </a:tr>
            </a:tbl>
          </a:graphicData>
        </a:graphic>
      </p:graphicFrame>
      <p:sp>
        <p:nvSpPr>
          <p:cNvPr id="14" name="Text Box 9">
            <a:extLst>
              <a:ext uri="{FF2B5EF4-FFF2-40B4-BE49-F238E27FC236}">
                <a16:creationId xmlns:a16="http://schemas.microsoft.com/office/drawing/2014/main" id="{CFF4383A-24EA-79E6-6F2F-F201C48AA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560" y="6035075"/>
            <a:ext cx="3577407" cy="9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just">
              <a:spcBef>
                <a:spcPct val="50000"/>
              </a:spcBef>
              <a:buFont typeface="Wingdings 2" pitchFamily="18" charset="2"/>
              <a:buNone/>
            </a:pP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fialově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zvýrazněny rozdíly </a:t>
            </a: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 5 % a více 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 rámci dané skupiny: (sloupce ZŠ x SŠ; chlapci x dívky atd.) v </a:t>
            </a: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aktuální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vlně výzkumu</a:t>
            </a:r>
          </a:p>
        </p:txBody>
      </p:sp>
    </p:spTree>
    <p:extLst>
      <p:ext uri="{BB962C8B-B14F-4D97-AF65-F5344CB8AC3E}">
        <p14:creationId xmlns:p14="http://schemas.microsoft.com/office/powerpoint/2010/main" val="2306612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F8D7BA4E-D805-CD5B-1506-348FC4396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982142"/>
              </p:ext>
            </p:extLst>
          </p:nvPr>
        </p:nvGraphicFramePr>
        <p:xfrm>
          <a:off x="1953036" y="2726824"/>
          <a:ext cx="3528392" cy="34719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</a:tblGrid>
              <a:tr h="57866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Pokud jsou média vlastněna politiky, jsou méně důvěryhodná.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002844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Většině médií záleží více na finančním zisku než na kvalitě publikovaných informací.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233456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Nezávislá média jsou důležitá pro fungující demokracii.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761359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Vlastnictví médií politiky by mělo být zakázáno.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23061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Média nikdy nejsou nestranná, vždy sledují </a:t>
                      </a:r>
                      <a:b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nějaký politický zájem.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263843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Lidé, kteří nesledují zprávy o politice v hlavních médiích, jsou politiky snadněji manipulovatelní.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9302"/>
                  </a:ext>
                </a:extLst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190" y="359852"/>
            <a:ext cx="9355015" cy="6463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Názory na význam médií pro demokracii, na jejich primární cíle a na vlastnictví médií politiky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90" y="1134692"/>
            <a:ext cx="8549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Do jaké míry souhlasíš či nesouhlasíš s následujícími výroky?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(q14)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CCBA01D-D528-AE3F-200B-4E24D05A4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730665"/>
              </p:ext>
            </p:extLst>
          </p:nvPr>
        </p:nvGraphicFramePr>
        <p:xfrm>
          <a:off x="5625444" y="2726826"/>
          <a:ext cx="4900728" cy="34719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394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30648727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806281270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569070118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266354405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413720992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128140029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6364023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7529531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93981943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88674341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434480514"/>
                    </a:ext>
                  </a:extLst>
                </a:gridCol>
              </a:tblGrid>
              <a:tr h="5786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002844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233456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61359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3061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45742"/>
                  </a:ext>
                </a:extLst>
              </a:tr>
              <a:tr h="5786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27750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27AF26E-ED34-75DD-AC2A-A925CD22C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496966"/>
              </p:ext>
            </p:extLst>
          </p:nvPr>
        </p:nvGraphicFramePr>
        <p:xfrm>
          <a:off x="5625444" y="1509666"/>
          <a:ext cx="4900728" cy="1217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394">
                  <a:extLst>
                    <a:ext uri="{9D8B030D-6E8A-4147-A177-3AD203B41FA5}">
                      <a16:colId xmlns:a16="http://schemas.microsoft.com/office/drawing/2014/main" val="375382926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30648727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806281270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569070118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266354405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413720992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128140029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6364023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775295314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93981943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1988674341"/>
                    </a:ext>
                  </a:extLst>
                </a:gridCol>
                <a:gridCol w="408394">
                  <a:extLst>
                    <a:ext uri="{9D8B030D-6E8A-4147-A177-3AD203B41FA5}">
                      <a16:colId xmlns:a16="http://schemas.microsoft.com/office/drawing/2014/main" val="3434480514"/>
                    </a:ext>
                  </a:extLst>
                </a:gridCol>
              </a:tblGrid>
              <a:tr h="1806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typ školy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věk SŠ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pohlaví (celek)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0253514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ZŠ (</a:t>
                      </a:r>
                      <a:r>
                        <a:rPr lang="cs-CZ" sz="900">
                          <a:solidFill>
                            <a:prstClr val="black"/>
                          </a:solidFill>
                          <a:latin typeface="+mn-lt"/>
                        </a:rPr>
                        <a:t>odp. 8.–9. tř.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SŠ (celek)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SŠ 2018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ZŠ 8.–9. třídy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víceletá </a:t>
                      </a:r>
                      <a:r>
                        <a:rPr lang="cs-CZ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gym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odp. 8.–9. třídě ZŠ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 bez maturity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SOŠ/SOU s maturitou</a:t>
                      </a:r>
                    </a:p>
                  </a:txBody>
                  <a:tcPr marL="36000" marR="36000" marT="36000" marB="3600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SŠ gymnázium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15–16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a více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chlapci</a:t>
                      </a:r>
                    </a:p>
                  </a:txBody>
                  <a:tcPr marL="36000" marR="36000" marT="36000" marB="360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dívky</a:t>
                      </a:r>
                    </a:p>
                  </a:txBody>
                  <a:tcPr marL="36000" marR="36000" marT="36000" marB="3600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27750"/>
                  </a:ext>
                </a:extLst>
              </a:tr>
            </a:tbl>
          </a:graphicData>
        </a:graphic>
      </p:graphicFrame>
      <p:sp>
        <p:nvSpPr>
          <p:cNvPr id="10" name="Text Box 9">
            <a:extLst>
              <a:ext uri="{FF2B5EF4-FFF2-40B4-BE49-F238E27FC236}">
                <a16:creationId xmlns:a16="http://schemas.microsoft.com/office/drawing/2014/main" id="{83054B1D-EC24-21BC-F88C-A3028DDD7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077" y="2155755"/>
            <a:ext cx="34696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%, součet odpovědí rozhodně + spíše souhlasím</a:t>
            </a:r>
          </a:p>
        </p:txBody>
      </p:sp>
      <p:pic>
        <p:nvPicPr>
          <p:cNvPr id="29" name="Grafický objekt 28" descr="Přehrát">
            <a:extLst>
              <a:ext uri="{FF2B5EF4-FFF2-40B4-BE49-F238E27FC236}">
                <a16:creationId xmlns:a16="http://schemas.microsoft.com/office/drawing/2014/main" id="{4390196C-7379-2254-3418-0BC28D64D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46673" y="4802873"/>
            <a:ext cx="198843" cy="198843"/>
          </a:xfrm>
          <a:prstGeom prst="rect">
            <a:avLst/>
          </a:prstGeom>
        </p:spPr>
      </p:pic>
      <p:pic>
        <p:nvPicPr>
          <p:cNvPr id="30" name="Grafický objekt 29" descr="Přehrát">
            <a:extLst>
              <a:ext uri="{FF2B5EF4-FFF2-40B4-BE49-F238E27FC236}">
                <a16:creationId xmlns:a16="http://schemas.microsoft.com/office/drawing/2014/main" id="{14C5CF1E-776B-D76A-5534-727EB83AB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40924" y="4218512"/>
            <a:ext cx="198843" cy="198843"/>
          </a:xfrm>
          <a:prstGeom prst="rect">
            <a:avLst/>
          </a:prstGeom>
        </p:spPr>
      </p:pic>
      <p:pic>
        <p:nvPicPr>
          <p:cNvPr id="31" name="Grafický objekt 30" descr="Přehrát">
            <a:extLst>
              <a:ext uri="{FF2B5EF4-FFF2-40B4-BE49-F238E27FC236}">
                <a16:creationId xmlns:a16="http://schemas.microsoft.com/office/drawing/2014/main" id="{DF0DC9ED-4EF5-C64D-3EAA-D0D60F7EB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48066" y="3081068"/>
            <a:ext cx="198843" cy="198843"/>
          </a:xfrm>
          <a:prstGeom prst="rect">
            <a:avLst/>
          </a:prstGeom>
        </p:spPr>
      </p:pic>
      <p:pic>
        <p:nvPicPr>
          <p:cNvPr id="5" name="Grafický objekt 4" descr="Přehrát">
            <a:extLst>
              <a:ext uri="{FF2B5EF4-FFF2-40B4-BE49-F238E27FC236}">
                <a16:creationId xmlns:a16="http://schemas.microsoft.com/office/drawing/2014/main" id="{FD7D9899-7C99-8604-C1DF-BF25FF218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40923" y="5387234"/>
            <a:ext cx="198843" cy="198843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17D678BD-6571-5AA7-6CAF-0C5B8384C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124" y="6053700"/>
            <a:ext cx="3577407" cy="9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just">
              <a:spcBef>
                <a:spcPct val="50000"/>
              </a:spcBef>
              <a:buFont typeface="Wingdings 2" pitchFamily="18" charset="2"/>
              <a:buNone/>
            </a:pP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fialově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zvýrazněny rozdíly </a:t>
            </a: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 5 % a více 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 rámci dané skupiny: (sloupce ZŠ x SŠ; chlapci x dívky atd.) v </a:t>
            </a:r>
            <a:r>
              <a:rPr lang="cs-CZ" sz="9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aktuální</a:t>
            </a:r>
            <a:r>
              <a:rPr lang="cs-CZ" sz="9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vlně výzkumu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3606706F-87EE-172C-854E-F411764B8DE2}"/>
              </a:ext>
            </a:extLst>
          </p:cNvPr>
          <p:cNvGrpSpPr/>
          <p:nvPr/>
        </p:nvGrpSpPr>
        <p:grpSpPr>
          <a:xfrm>
            <a:off x="9046530" y="6276043"/>
            <a:ext cx="1043210" cy="553998"/>
            <a:chOff x="5717956" y="6134905"/>
            <a:chExt cx="1043210" cy="553998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E0620A7C-7F8A-A6FC-4449-0331E1EA5ED9}"/>
                </a:ext>
              </a:extLst>
            </p:cNvPr>
            <p:cNvSpPr txBox="1"/>
            <p:nvPr/>
          </p:nvSpPr>
          <p:spPr>
            <a:xfrm>
              <a:off x="5717956" y="6147640"/>
              <a:ext cx="943290" cy="5212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just"/>
              <a:endParaRPr lang="cs-CZ" sz="1300"/>
            </a:p>
          </p:txBody>
        </p:sp>
        <p:pic>
          <p:nvPicPr>
            <p:cNvPr id="13" name="Grafický objekt 12" descr="Přehrát">
              <a:extLst>
                <a:ext uri="{FF2B5EF4-FFF2-40B4-BE49-F238E27FC236}">
                  <a16:creationId xmlns:a16="http://schemas.microsoft.com/office/drawing/2014/main" id="{6F20BB5E-6F42-0AC9-2306-17E07FFE0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5717956" y="6238304"/>
              <a:ext cx="198843" cy="198843"/>
            </a:xfrm>
            <a:prstGeom prst="rect">
              <a:avLst/>
            </a:prstGeom>
          </p:spPr>
        </p:pic>
        <p:pic>
          <p:nvPicPr>
            <p:cNvPr id="14" name="Grafický objekt 13" descr="Přehrát">
              <a:extLst>
                <a:ext uri="{FF2B5EF4-FFF2-40B4-BE49-F238E27FC236}">
                  <a16:creationId xmlns:a16="http://schemas.microsoft.com/office/drawing/2014/main" id="{D8080407-28EF-9A76-8073-99254E17F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5717956" y="6396540"/>
              <a:ext cx="198843" cy="198843"/>
            </a:xfrm>
            <a:prstGeom prst="rect">
              <a:avLst/>
            </a:prstGeom>
          </p:spPr>
        </p:pic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547AC5E5-D6E9-0690-938C-9BE4D7D52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113" y="6134905"/>
              <a:ext cx="97005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Wingdings 2" pitchFamily="18" charset="2"/>
                <a:buNone/>
              </a:pPr>
              <a: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  <a:t>změna u SŠ oproti 2018 </a:t>
              </a:r>
              <a:b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</a:br>
              <a: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  <a:t>o 5 % a více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427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99" y="251555"/>
            <a:ext cx="9311713" cy="646331"/>
          </a:xfr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Názory na význam médií pro demokracii, na jejich primární cíle a na vlastnictví médií politiky podle skóru mediální gramotnosti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3C78A9C8-C51D-7E5E-7DA1-6363B0F81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886168"/>
              </p:ext>
            </p:extLst>
          </p:nvPr>
        </p:nvGraphicFramePr>
        <p:xfrm>
          <a:off x="3164618" y="1785482"/>
          <a:ext cx="6876257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A6157607-BF18-00A1-9547-996450BA2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682841"/>
              </p:ext>
            </p:extLst>
          </p:nvPr>
        </p:nvGraphicFramePr>
        <p:xfrm>
          <a:off x="1292409" y="2374948"/>
          <a:ext cx="3024336" cy="3758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3146049541"/>
                    </a:ext>
                  </a:extLst>
                </a:gridCol>
              </a:tblGrid>
              <a:tr h="62644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Pokud jsou média vlastněna politiky, jsou méně důvěryhodná.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420593"/>
                  </a:ext>
                </a:extLst>
              </a:tr>
              <a:tr h="62644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Většině médií záleží více na finančním zisku než na kvalitě publikovaných informací.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147708"/>
                  </a:ext>
                </a:extLst>
              </a:tr>
              <a:tr h="62644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Nezávislá média jsou důležitá pro fungující demokracii.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279928"/>
                  </a:ext>
                </a:extLst>
              </a:tr>
              <a:tr h="62644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Vlastnictví médií politiky by mělo být zakázáno.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526342"/>
                  </a:ext>
                </a:extLst>
              </a:tr>
              <a:tr h="62644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Média nikdy nejsou nestranná, vždy sledují nějaký politický zájem.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33440"/>
                  </a:ext>
                </a:extLst>
              </a:tr>
              <a:tr h="62644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Lidé, kteří nesledují zprávy o politice v hlavních médiích, jsou politiky snadněji manipulovatelní.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078500"/>
                  </a:ext>
                </a:extLst>
              </a:tr>
            </a:tbl>
          </a:graphicData>
        </a:graphic>
      </p:graphicFrame>
      <p:sp>
        <p:nvSpPr>
          <p:cNvPr id="11" name="Text Box 9">
            <a:extLst>
              <a:ext uri="{FF2B5EF4-FFF2-40B4-BE49-F238E27FC236}">
                <a16:creationId xmlns:a16="http://schemas.microsoft.com/office/drawing/2014/main" id="{78726FFA-8366-51F7-95D4-0A4675DE9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658" y="6315318"/>
            <a:ext cx="26749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 v dané skupině, součet odpovědí rozhodně + spíše souhlasím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8EF987C4-635A-C852-E732-8ACF555CD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9" y="1477705"/>
            <a:ext cx="8549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Do jaké míry souhlasíš či nesouhlasíš s následujícími výroky?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(q14)</a:t>
            </a:r>
          </a:p>
        </p:txBody>
      </p:sp>
    </p:spTree>
    <p:extLst>
      <p:ext uri="{BB962C8B-B14F-4D97-AF65-F5344CB8AC3E}">
        <p14:creationId xmlns:p14="http://schemas.microsoft.com/office/powerpoint/2010/main" val="3089390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Zástupný symbol pro obsah 4">
            <a:extLst>
              <a:ext uri="{FF2B5EF4-FFF2-40B4-BE49-F238E27FC236}">
                <a16:creationId xmlns:a16="http://schemas.microsoft.com/office/drawing/2014/main" id="{646D487E-1BD5-4E5E-ABED-DD6C7C13011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75520" y="1398540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Zástupný symbol pro obsah 4">
            <a:extLst>
              <a:ext uri="{FF2B5EF4-FFF2-40B4-BE49-F238E27FC236}">
                <a16:creationId xmlns:a16="http://schemas.microsoft.com/office/drawing/2014/main" id="{E90299D4-3872-87AC-B4F6-2FCF72D1E23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03622" y="1398539"/>
          <a:ext cx="8928992" cy="512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817" y="425379"/>
            <a:ext cx="6839020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Důvěryhodnost vybraných médií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6B8226C-7A86-4FB5-8E92-66D63C45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2" y="6198935"/>
            <a:ext cx="22449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17" y="1050116"/>
            <a:ext cx="93515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Do jaké míry jsou pro tebe uvedená média důvěryhodným, nebo nedůvěryhodným zdrojem informací?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(q1)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E8C76E6-2429-6C6A-D764-DA99FEBD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28" y="1512124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SŠ (celek)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1000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SOU bez maturity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SOŠ/SOU s maturitou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SŠ gymnázium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C515B6FB-7C62-7684-9C12-15B974CD8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208" y="1512123"/>
            <a:ext cx="2376264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ZŠ (odp. 8.–9. tř.)</a:t>
            </a:r>
            <a:br>
              <a:rPr lang="cs-CZ" sz="1400">
                <a:solidFill>
                  <a:prstClr val="black"/>
                </a:solidFill>
                <a:latin typeface="Arial Narrow CE"/>
              </a:rPr>
            </a:br>
            <a: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N = 600</a:t>
            </a:r>
            <a:br>
              <a:rPr lang="cs-CZ"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</a:b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ZŠ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třídy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, víceletá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gymnázia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odpovídající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 8.</a:t>
            </a:r>
            <a:r>
              <a:rPr lang="cs-CZ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–</a:t>
            </a: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9. třídě ZŠ</a:t>
            </a:r>
          </a:p>
        </p:txBody>
      </p:sp>
    </p:spTree>
    <p:extLst>
      <p:ext uri="{BB962C8B-B14F-4D97-AF65-F5344CB8AC3E}">
        <p14:creationId xmlns:p14="http://schemas.microsoft.com/office/powerpoint/2010/main" val="238040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C8EBF3-6C41-44D7-9ACC-CA6255A9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72452"/>
            <a:ext cx="8760373" cy="668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3310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12D26E9E-3724-E192-7AC0-1A1470628334}"/>
              </a:ext>
            </a:extLst>
          </p:cNvPr>
          <p:cNvSpPr/>
          <p:nvPr/>
        </p:nvSpPr>
        <p:spPr>
          <a:xfrm>
            <a:off x="6059996" y="2303962"/>
            <a:ext cx="3757202" cy="627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" name="Zástupný symbol pro obsah 4">
            <a:extLst>
              <a:ext uri="{FF2B5EF4-FFF2-40B4-BE49-F238E27FC236}">
                <a16:creationId xmlns:a16="http://schemas.microsoft.com/office/drawing/2014/main" id="{646D487E-1BD5-4E5E-ABED-DD6C7C13011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75520" y="908720"/>
          <a:ext cx="892899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266" y="415920"/>
            <a:ext cx="8928992" cy="4001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ea typeface="Verdana" panose="020B0604030504040204" pitchFamily="34" charset="0"/>
                <a:cs typeface="Calibri" panose="020F0502020204030204" pitchFamily="34" charset="0"/>
              </a:rPr>
              <a:t>Preferovaný postup vůči nepravdivým zprávám na internetu 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6B8226C-7A86-4FB5-8E92-66D63C45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172" y="1758959"/>
            <a:ext cx="22449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 CE"/>
              </a:rPr>
              <a:t>v %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5D83320-F7B2-404F-AE11-B2EEFCBB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65" y="1086509"/>
            <a:ext cx="10242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Jak by se podle tvého názoru mělo přistupovat k nepravdivým zprávám (</a:t>
            </a:r>
            <a:r>
              <a:rPr lang="cs-CZ" sz="1400" b="1" i="1" dirty="0" err="1">
                <a:solidFill>
                  <a:srgbClr val="000000"/>
                </a:solidFill>
                <a:latin typeface="Arial Narrow CE"/>
              </a:rPr>
              <a:t>fake</a:t>
            </a:r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 </a:t>
            </a:r>
            <a:r>
              <a:rPr lang="cs-CZ" sz="1400" b="1" i="1" dirty="0" err="1">
                <a:solidFill>
                  <a:srgbClr val="000000"/>
                </a:solidFill>
                <a:latin typeface="Arial Narrow CE"/>
              </a:rPr>
              <a:t>news</a:t>
            </a:r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, </a:t>
            </a:r>
            <a:r>
              <a:rPr lang="cs-CZ" sz="1400" b="1" i="1" dirty="0" err="1">
                <a:solidFill>
                  <a:srgbClr val="000000"/>
                </a:solidFill>
                <a:latin typeface="Arial Narrow CE"/>
              </a:rPr>
              <a:t>hoaxy</a:t>
            </a:r>
            <a:r>
              <a:rPr lang="cs-CZ" sz="1400" b="1" i="1" dirty="0">
                <a:solidFill>
                  <a:srgbClr val="000000"/>
                </a:solidFill>
                <a:latin typeface="Arial Narrow CE"/>
              </a:rPr>
              <a:t>, dezinformace), které se šíří v prostředí internetu? Označ variantu, která nejvíce odpovídá tvému názoru. </a:t>
            </a:r>
            <a:r>
              <a:rPr lang="cs-CZ" sz="1400" i="1" dirty="0">
                <a:solidFill>
                  <a:srgbClr val="000000"/>
                </a:solidFill>
                <a:latin typeface="Arial Narrow CE"/>
              </a:rPr>
              <a:t>(q26</a:t>
            </a:r>
            <a:r>
              <a:rPr lang="cs-CZ" sz="1100" i="1" dirty="0">
                <a:solidFill>
                  <a:srgbClr val="000000"/>
                </a:solidFill>
                <a:latin typeface="Arial Narrow CE"/>
              </a:rPr>
              <a:t>)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57888774-12F7-0BD3-E7A0-220540668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175" y="3573816"/>
            <a:ext cx="6994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typ školy</a:t>
            </a:r>
            <a:endParaRPr lang="pt-BR" sz="900">
              <a:solidFill>
                <a:schemeClr val="tx1">
                  <a:lumMod val="50000"/>
                  <a:lumOff val="50000"/>
                </a:schemeClr>
              </a:solidFill>
              <a:latin typeface="Arial Narrow CE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DB484295-7696-8BE0-B978-5BAC8221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4789746"/>
            <a:ext cx="23762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věk SŠ</a:t>
            </a:r>
            <a:endParaRPr lang="pt-BR" sz="900">
              <a:solidFill>
                <a:schemeClr val="tx1">
                  <a:lumMod val="50000"/>
                  <a:lumOff val="50000"/>
                </a:schemeClr>
              </a:solidFill>
              <a:latin typeface="Arial Narrow CE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9DAF74CE-F811-D1B0-DF2C-C74C137BF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32" y="5386667"/>
            <a:ext cx="23762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</a:pPr>
            <a:r>
              <a:rPr lang="cs-CZ" sz="1400">
                <a:solidFill>
                  <a:prstClr val="black"/>
                </a:solidFill>
                <a:latin typeface="Arial Narrow CE"/>
              </a:rPr>
              <a:t>pohlaví (celek)</a:t>
            </a:r>
            <a:endParaRPr lang="pt-BR" sz="900">
              <a:solidFill>
                <a:schemeClr val="tx1">
                  <a:lumMod val="50000"/>
                  <a:lumOff val="50000"/>
                </a:schemeClr>
              </a:solidFill>
              <a:latin typeface="Arial Narrow CE"/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CBC36E1-A241-BF36-1703-EFA107080A6E}"/>
              </a:ext>
            </a:extLst>
          </p:cNvPr>
          <p:cNvCxnSpPr/>
          <p:nvPr/>
        </p:nvCxnSpPr>
        <p:spPr>
          <a:xfrm flipH="1">
            <a:off x="4152000" y="2951960"/>
            <a:ext cx="572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6E82CFDE-0354-926D-11E5-EDB648E682AE}"/>
              </a:ext>
            </a:extLst>
          </p:cNvPr>
          <p:cNvCxnSpPr/>
          <p:nvPr/>
        </p:nvCxnSpPr>
        <p:spPr>
          <a:xfrm flipH="1">
            <a:off x="4152000" y="4607960"/>
            <a:ext cx="572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FF56FED8-87EE-5380-96EA-464DA16E4E48}"/>
              </a:ext>
            </a:extLst>
          </p:cNvPr>
          <p:cNvCxnSpPr/>
          <p:nvPr/>
        </p:nvCxnSpPr>
        <p:spPr>
          <a:xfrm flipH="1">
            <a:off x="4152000" y="5255960"/>
            <a:ext cx="572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05279EE-488C-340A-7A0E-AA9EC074B6E1}"/>
              </a:ext>
            </a:extLst>
          </p:cNvPr>
          <p:cNvCxnSpPr>
            <a:cxnSpLocks/>
          </p:cNvCxnSpPr>
          <p:nvPr/>
        </p:nvCxnSpPr>
        <p:spPr>
          <a:xfrm flipH="1">
            <a:off x="4871864" y="3617960"/>
            <a:ext cx="500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F60A3EE-1FFF-307F-E286-D4F254FDB437}"/>
              </a:ext>
            </a:extLst>
          </p:cNvPr>
          <p:cNvGrpSpPr/>
          <p:nvPr/>
        </p:nvGrpSpPr>
        <p:grpSpPr>
          <a:xfrm>
            <a:off x="8187968" y="6148729"/>
            <a:ext cx="1043210" cy="553998"/>
            <a:chOff x="5717956" y="6134905"/>
            <a:chExt cx="1043210" cy="553998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E10E504A-136F-D607-9603-229B8C20B217}"/>
                </a:ext>
              </a:extLst>
            </p:cNvPr>
            <p:cNvSpPr txBox="1"/>
            <p:nvPr/>
          </p:nvSpPr>
          <p:spPr>
            <a:xfrm>
              <a:off x="5717956" y="6147640"/>
              <a:ext cx="943290" cy="5212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just"/>
              <a:endParaRPr lang="cs-CZ" sz="1300"/>
            </a:p>
          </p:txBody>
        </p:sp>
        <p:pic>
          <p:nvPicPr>
            <p:cNvPr id="10" name="Grafický objekt 9" descr="Přehrát">
              <a:extLst>
                <a:ext uri="{FF2B5EF4-FFF2-40B4-BE49-F238E27FC236}">
                  <a16:creationId xmlns:a16="http://schemas.microsoft.com/office/drawing/2014/main" id="{84C9C793-5C46-B3E4-777F-84BCBA22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717956" y="6238304"/>
              <a:ext cx="198843" cy="198843"/>
            </a:xfrm>
            <a:prstGeom prst="rect">
              <a:avLst/>
            </a:prstGeom>
          </p:spPr>
        </p:pic>
        <p:pic>
          <p:nvPicPr>
            <p:cNvPr id="11" name="Grafický objekt 10" descr="Přehrát">
              <a:extLst>
                <a:ext uri="{FF2B5EF4-FFF2-40B4-BE49-F238E27FC236}">
                  <a16:creationId xmlns:a16="http://schemas.microsoft.com/office/drawing/2014/main" id="{FFD87163-994D-8C6B-6521-9389A837A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5717956" y="6396540"/>
              <a:ext cx="198843" cy="198843"/>
            </a:xfrm>
            <a:prstGeom prst="rect">
              <a:avLst/>
            </a:prstGeom>
          </p:spPr>
        </p:pic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E357F309-CB0D-4B79-41DB-8D2D36EB7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113" y="6134905"/>
              <a:ext cx="97005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Wingdings 2" pitchFamily="18" charset="2"/>
                <a:buNone/>
              </a:pPr>
              <a: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  <a:t>změna u SŠ oproti 2018 </a:t>
              </a:r>
              <a:b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</a:br>
              <a:r>
                <a:rPr lang="cs-CZ" sz="10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 CE"/>
                </a:rPr>
                <a:t>o 5 % a více</a:t>
              </a:r>
            </a:p>
          </p:txBody>
        </p:sp>
      </p:grpSp>
      <p:pic>
        <p:nvPicPr>
          <p:cNvPr id="13" name="Grafický objekt 12" descr="Přehrát">
            <a:extLst>
              <a:ext uri="{FF2B5EF4-FFF2-40B4-BE49-F238E27FC236}">
                <a16:creationId xmlns:a16="http://schemas.microsoft.com/office/drawing/2014/main" id="{25997E94-73EF-CAC7-282C-05C1AA5D4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357984" y="2372218"/>
            <a:ext cx="198843" cy="198843"/>
          </a:xfrm>
          <a:prstGeom prst="rect">
            <a:avLst/>
          </a:prstGeom>
        </p:spPr>
      </p:pic>
      <p:pic>
        <p:nvPicPr>
          <p:cNvPr id="14" name="Grafický objekt 13" descr="Přehrát">
            <a:extLst>
              <a:ext uri="{FF2B5EF4-FFF2-40B4-BE49-F238E27FC236}">
                <a16:creationId xmlns:a16="http://schemas.microsoft.com/office/drawing/2014/main" id="{4092390D-4FF7-178D-3CFA-09C1496AF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8510731" y="2372218"/>
            <a:ext cx="198843" cy="198843"/>
          </a:xfrm>
          <a:prstGeom prst="rect">
            <a:avLst/>
          </a:prstGeom>
        </p:spPr>
      </p:pic>
      <p:pic>
        <p:nvPicPr>
          <p:cNvPr id="15" name="Grafický objekt 14" descr="Přehrát">
            <a:extLst>
              <a:ext uri="{FF2B5EF4-FFF2-40B4-BE49-F238E27FC236}">
                <a16:creationId xmlns:a16="http://schemas.microsoft.com/office/drawing/2014/main" id="{39B89234-58B7-631E-661A-3C0F28251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9630295" y="2372218"/>
            <a:ext cx="198843" cy="198843"/>
          </a:xfrm>
          <a:prstGeom prst="rect">
            <a:avLst/>
          </a:prstGeom>
        </p:spPr>
      </p:pic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9C5D3DC6-02C9-0F4B-CD8E-9B24B6B66B42}"/>
              </a:ext>
            </a:extLst>
          </p:cNvPr>
          <p:cNvGraphicFramePr>
            <a:graphicFrameLocks noGrp="1"/>
          </p:cNvGraphicFramePr>
          <p:nvPr/>
        </p:nvGraphicFramePr>
        <p:xfrm>
          <a:off x="9882895" y="1955857"/>
          <a:ext cx="561654" cy="397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654">
                  <a:extLst>
                    <a:ext uri="{9D8B030D-6E8A-4147-A177-3AD203B41FA5}">
                      <a16:colId xmlns:a16="http://schemas.microsoft.com/office/drawing/2014/main" val="3993188148"/>
                    </a:ext>
                  </a:extLst>
                </a:gridCol>
              </a:tblGrid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111105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024744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491304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24183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27634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832709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411396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617474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84873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427441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208813"/>
                  </a:ext>
                </a:extLst>
              </a:tr>
              <a:tr h="331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082607"/>
                  </a:ext>
                </a:extLst>
              </a:tr>
            </a:tbl>
          </a:graphicData>
        </a:graphic>
      </p:graphicFrame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38066E46-812F-61EA-76A0-EF436E80F6C0}"/>
              </a:ext>
            </a:extLst>
          </p:cNvPr>
          <p:cNvGraphicFramePr>
            <a:graphicFrameLocks noGrp="1"/>
          </p:cNvGraphicFramePr>
          <p:nvPr/>
        </p:nvGraphicFramePr>
        <p:xfrm>
          <a:off x="9882895" y="1734507"/>
          <a:ext cx="561654" cy="256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654">
                  <a:extLst>
                    <a:ext uri="{9D8B030D-6E8A-4147-A177-3AD203B41FA5}">
                      <a16:colId xmlns:a16="http://schemas.microsoft.com/office/drawing/2014/main" val="3161673956"/>
                    </a:ext>
                  </a:extLst>
                </a:gridCol>
              </a:tblGrid>
              <a:tr h="2568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065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130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A9E16223-674D-40C0-AD1E-B66F776179F4}"/>
              </a:ext>
            </a:extLst>
          </p:cNvPr>
          <p:cNvSpPr txBox="1">
            <a:spLocks/>
          </p:cNvSpPr>
          <p:nvPr/>
        </p:nvSpPr>
        <p:spPr>
          <a:xfrm>
            <a:off x="228599" y="898395"/>
            <a:ext cx="9809018" cy="3208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2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cs-CZ" sz="1800" dirty="0"/>
              <a:t>Hlavní zjištění - ředitelé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3E106C3-071C-43C0-AEDE-C19500C35DA5}"/>
              </a:ext>
            </a:extLst>
          </p:cNvPr>
          <p:cNvSpPr/>
          <p:nvPr/>
        </p:nvSpPr>
        <p:spPr>
          <a:xfrm>
            <a:off x="335759" y="1296819"/>
            <a:ext cx="1136332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Vedení základních (88%) i středních škol (86%) považuje výuku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mediální výchovy za důležitou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Mediální výchova by měla podle většiny respondentů z řad ředitelů a ředitelek základních i středních škol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rozvíjet kritické myšlení, naučit žáky vyhledávat a třídit informace a analyzovat mediální sdělení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Velmi důležitým cílem mediální výchovy je i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budování odolnosti vůči manipulaci a propagandě a schopnosti bezpečného chování na internetu.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Mediální výchova je ve školách nejčastěji vyučována jako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průřezové téma ve více předmětech 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(zejména v informatice, českém jazyce a občanské výchově/základech společenských věd), druhým obvyklým způsobem výuky mediální výchovy jsou jednorázové akce.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18% základních škol a 11% středních škol mediální výchovu nevyučuje.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 většině základních i středních škol </a:t>
            </a:r>
            <a:r>
              <a:rPr lang="cs-CZ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probíhá výuka mediální výchovy podle individuální koncepce jednotlivých vyučujících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jednotnou koncepci na úrovni celé školy uvedla pouze pětina respondentů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Vyučující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věnující se mediální výchově se podle vedení většiny škol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nezúčastnili žádné vzdělávací akce zaměřené na mediální výchovu. Většina vyučujících si však připravuje materiály k výuce této oblasti sama.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Většina ředitelů a ředitelek základních i středních škol přiznává, že </a:t>
            </a:r>
            <a:r>
              <a:rPr lang="cs-CZ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 jejich škole neprobíhá evaluace naplnění doporučených očekávaných výstupů mediální výchovy.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Vedení základních i středních škol by v oblasti mediální výchovy nejvíce uvítalo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větší metodickou podporu pro vyučující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Základní školy by dále uvítaly větší objem finančních prostředků na honoráře pro experty. Nejvíce ředitelů a ředitelek škol by jako podporu uvítalo metodickou příručku základů mediální výchovy a tištěné či audiovizuální materiály ke konkrétním tématům. O školení k mediální výchově mají zájem dvě pětiny ředitelů a ředitelek ze základních i středních škol, část z nich by uvítala školení pro celý pedagogický sbor.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hlavní příčinu skutečnosti, že je na školách výuce mediální výchovy věnováno málo pozornosti, označují ředitelé a ředitelky většinou školní vzdělávací programy, kvůli nimž musí učitelé probrat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velký objem látky a na průřezová témata pak není dostatek času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Podstatnou roli hraje i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nejistota samotných vyučujících a nízká podpora státu.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Povědomí o vzdělávacím programu Jeden svět na školách (JSNS) má vedení 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gymnázií - 76%,      ZŠ - 52%, 	       SOŠ - 46%, 	     SOU - 29%,     ZŠ neúplné (1. st.) - 21%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0933362-D861-4D6B-8D1F-7ADA134A5C4B}"/>
              </a:ext>
            </a:extLst>
          </p:cNvPr>
          <p:cNvSpPr/>
          <p:nvPr/>
        </p:nvSpPr>
        <p:spPr>
          <a:xfrm>
            <a:off x="209549" y="297556"/>
            <a:ext cx="1120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Stav mediálního vzdělávání na ZŠ a SŠ </a:t>
            </a:r>
            <a:r>
              <a:rPr lang="cs-CZ" sz="2400" b="1" dirty="0">
                <a:solidFill>
                  <a:srgbClr val="FF0000"/>
                </a:solidFill>
              </a:rPr>
              <a:t>– </a:t>
            </a:r>
            <a:r>
              <a:rPr lang="cs-CZ" b="1" dirty="0">
                <a:solidFill>
                  <a:srgbClr val="FF0000"/>
                </a:solidFill>
              </a:rPr>
              <a:t>dosud nepublikovaný výzkum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55EAEC-5F63-41DA-9698-E9BD91DDB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68" y="172531"/>
            <a:ext cx="985832" cy="2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2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0F3A2-471A-4CB3-8F63-097BC3FB5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85" y="267109"/>
            <a:ext cx="10776031" cy="58061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Vnímání důležitosti mediální výchovy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64B293-DB30-40F1-80AA-4CE15685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053" y="6346845"/>
            <a:ext cx="1749379" cy="417422"/>
          </a:xfrm>
          <a:prstGeom prst="rect">
            <a:avLst/>
          </a:prstGeom>
        </p:spPr>
      </p:pic>
      <p:graphicFrame>
        <p:nvGraphicFramePr>
          <p:cNvPr id="6" name="Zástupný symbol pro graf 10">
            <a:extLst>
              <a:ext uri="{FF2B5EF4-FFF2-40B4-BE49-F238E27FC236}">
                <a16:creationId xmlns:a16="http://schemas.microsoft.com/office/drawing/2014/main" id="{7386AE77-8975-4EA1-9608-F686194D8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406881"/>
              </p:ext>
            </p:extLst>
          </p:nvPr>
        </p:nvGraphicFramePr>
        <p:xfrm>
          <a:off x="1010599" y="2068610"/>
          <a:ext cx="9656452" cy="284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37FE31B2-2DDD-4F62-AC59-83A485BEFC12}"/>
              </a:ext>
            </a:extLst>
          </p:cNvPr>
          <p:cNvSpPr txBox="1"/>
          <p:nvPr/>
        </p:nvSpPr>
        <p:spPr>
          <a:xfrm>
            <a:off x="1918053" y="1682577"/>
            <a:ext cx="602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>
                <a:solidFill>
                  <a:schemeClr val="bg2"/>
                </a:solidFill>
              </a:rPr>
              <a:t>Obecně považujete výuku mediální výchovy za: </a:t>
            </a:r>
            <a:r>
              <a:rPr lang="en-US" sz="1600" dirty="0">
                <a:solidFill>
                  <a:schemeClr val="bg2"/>
                </a:solidFill>
              </a:rPr>
              <a:t>[</a:t>
            </a:r>
            <a:r>
              <a:rPr lang="cs-CZ" sz="1600" dirty="0">
                <a:solidFill>
                  <a:schemeClr val="bg2"/>
                </a:solidFill>
              </a:rPr>
              <a:t>%</a:t>
            </a:r>
            <a:r>
              <a:rPr lang="en-US" sz="1600" dirty="0">
                <a:solidFill>
                  <a:schemeClr val="bg2"/>
                </a:solidFill>
              </a:rPr>
              <a:t>]</a:t>
            </a:r>
            <a:endParaRPr lang="cs-CZ" sz="1600" dirty="0">
              <a:solidFill>
                <a:schemeClr val="bg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ADA98FF-8B51-4A34-852A-D60A8403777F}"/>
              </a:ext>
            </a:extLst>
          </p:cNvPr>
          <p:cNvSpPr/>
          <p:nvPr/>
        </p:nvSpPr>
        <p:spPr>
          <a:xfrm>
            <a:off x="8470029" y="153887"/>
            <a:ext cx="3636051" cy="1387676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2"/>
                </a:solidFill>
              </a:rPr>
              <a:t>Při interpretaci dat uvedených na snímku </a:t>
            </a:r>
            <a:r>
              <a:rPr lang="cs-CZ" sz="1400" b="1" dirty="0">
                <a:solidFill>
                  <a:schemeClr val="bg2"/>
                </a:solidFill>
              </a:rPr>
              <a:t>apelujeme na zvýšenou obezřetnost</a:t>
            </a:r>
            <a:r>
              <a:rPr lang="cs-CZ" sz="1400" dirty="0">
                <a:solidFill>
                  <a:schemeClr val="bg2"/>
                </a:solidFill>
              </a:rPr>
              <a:t>. Srovnání mezi lety 2017 a 2023 doporučuje výzkumný tým vnímat </a:t>
            </a:r>
            <a:r>
              <a:rPr lang="cs-CZ" sz="1400" b="1" dirty="0">
                <a:solidFill>
                  <a:schemeClr val="bg2"/>
                </a:solidFill>
              </a:rPr>
              <a:t>pouze jako ilustrativní </a:t>
            </a:r>
            <a:r>
              <a:rPr lang="cs-CZ" sz="1400" dirty="0">
                <a:solidFill>
                  <a:schemeClr val="bg2"/>
                </a:solidFill>
              </a:rPr>
              <a:t>vzhledem k zásadním metodologickým rozdílům.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786489" y="5444289"/>
            <a:ext cx="9656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2"/>
                </a:solidFill>
              </a:rPr>
              <a:t>Pozn.: V roce 2017 byla použita odlišná škála (místo slovně popsaných středních hodnot byla použita pouze číselná škála).</a:t>
            </a:r>
          </a:p>
        </p:txBody>
      </p:sp>
    </p:spTree>
    <p:extLst>
      <p:ext uri="{BB962C8B-B14F-4D97-AF65-F5344CB8AC3E}">
        <p14:creationId xmlns:p14="http://schemas.microsoft.com/office/powerpoint/2010/main" val="3531652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13648-52ED-4D99-897E-69555A554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A3C033-33CF-4348-B81C-ACB26D12D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grafu 3">
            <a:extLst>
              <a:ext uri="{FF2B5EF4-FFF2-40B4-BE49-F238E27FC236}">
                <a16:creationId xmlns:a16="http://schemas.microsoft.com/office/drawing/2014/main" id="{A014B63B-3BA1-49E7-89AF-0760CF3FC8E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C0C9776-0551-4FD3-B113-D8BCDD24D9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5451" y="1"/>
            <a:ext cx="11252200" cy="6804242"/>
            <a:chOff x="268" y="0"/>
            <a:chExt cx="7144" cy="432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3F903B1-A7C0-4DC0-84BC-E510841DD5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8" y="0"/>
              <a:ext cx="714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76A3157E-C860-43B7-A983-6A64C2C57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0"/>
              <a:ext cx="7150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5422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B3E106C3-071C-43C0-AEDE-C19500C35DA5}"/>
              </a:ext>
            </a:extLst>
          </p:cNvPr>
          <p:cNvSpPr/>
          <p:nvPr/>
        </p:nvSpPr>
        <p:spPr>
          <a:xfrm>
            <a:off x="361950" y="1372015"/>
            <a:ext cx="112776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Vyučující věnující se mediální výchově považují oblast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mediální výchovy za důležitou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většina hodnotí pozitivně i postoj svého vedení k této oblasti.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Mediální výchova by měla podle vyučujících ze základních i středních škol naučit žáky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vyhledávat a třídit informace a podpořit rozvoj kritického myšlení žáků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Nejdůležitějšími tématy mediální výchovy jsou podle vyučujících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bezpečnost na internetu, kritické zhodnocení a analýza mediálního obsahu a obrana proti manipulaci a propagandě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Vyučující většinou preferují ukotvení mediální výchovy jako povinného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průřezového tématu vyučovaného ve více předmětech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třetina z nich vnímá jako důležité i jednorázové akce. Povinný samostatný předmět v podobě mediální výchovy preferují nejčastěji vyučující z gymnázií. S mediálními tématy by měli podle názoru přibližně dvou pětin vyučujících seznamovat žáky hlavně vyučující různých předmětů anebo pedagogové specializující se na mediální výchovu.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Mezi vyučujícími mediální výchovy dominují ženy a osoby vyššího věku. Tři čtvrtiny respondentů se výuce mediální výchovy věnují pouze část své pedagogické praxe.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Klíčovou motivací 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 zahájení výuky v oblasti mediální výchovy byla pro více než polovinu respondentů z řad základních i středních škol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snaha rozvíjet mediální gramotnost žáků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pouze desetina respondentů se věnuje mediální výchově na základě rozhodnutí vedení školy.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 většině základních i středních škol přistupují vyučující k mediální výchově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individuálně a sestavují si svůj vlastní plán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Přibližně polovina vyučujících využívá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materiály, které si připravuje sama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Vyučující na 1 stupni základních škol využívají pro výuku mediální výchovy užší spektrum materiálů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Většina vyučujících věnujících se mediální výchově se nezúčastnila žádné vzdělávací akce,  která se týkala mediální výchovy.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Většina vyučujících však cítí potřebu se podobného kurzu zúčastnit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V souvislosti s účastí na kurzech vyučující často zmiňují problémy spojené s uvolněním z výuky.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Vyučující by nejvíce uvítali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metodickou podporu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 výuce mediální výchovy a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více času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 který by bylo možné výuce mediální výchovy věnovat. Pětina respondentů by uvítala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lepší technické zázemí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ve své škole. Poptávka je i po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metodických příručkách, tištěných a audiovizuálních materiálech ke konkrétním tématům a akcích </a:t>
            </a:r>
            <a:r>
              <a:rPr lang="cs-CZ" sz="1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 žáky uspořádaných </a:t>
            </a: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přímo ve škole.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Povědomí o vzdělávacím programu Jeden svět na školách (JSNS) mají vyučující 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gymnázií - 91%,      ZŠ 2. st. - 77%,       SOŠ - 77%,     SOU - 61%,   ZŠ 1. st. – 44%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55EAEC-5F63-41DA-9698-E9BD91DDB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68" y="172531"/>
            <a:ext cx="985832" cy="229805"/>
          </a:xfrm>
          <a:prstGeom prst="rect">
            <a:avLst/>
          </a:prstGeom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192F8204-D9EC-4C9D-9849-3E3FC85DD45A}"/>
              </a:ext>
            </a:extLst>
          </p:cNvPr>
          <p:cNvSpPr txBox="1">
            <a:spLocks/>
          </p:cNvSpPr>
          <p:nvPr/>
        </p:nvSpPr>
        <p:spPr>
          <a:xfrm>
            <a:off x="228599" y="898395"/>
            <a:ext cx="9809018" cy="3208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2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cs-CZ" sz="1800" dirty="0"/>
              <a:t>Hlavní zjištění - vyučující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AD7767-4A32-4919-92F1-D42DC7801B1F}"/>
              </a:ext>
            </a:extLst>
          </p:cNvPr>
          <p:cNvSpPr/>
          <p:nvPr/>
        </p:nvSpPr>
        <p:spPr>
          <a:xfrm>
            <a:off x="209549" y="297556"/>
            <a:ext cx="1120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Stav mediálního vzdělávání na ZŠ a SŠ </a:t>
            </a:r>
            <a:r>
              <a:rPr lang="cs-CZ" sz="2400" b="1" dirty="0">
                <a:solidFill>
                  <a:srgbClr val="FF0000"/>
                </a:solidFill>
              </a:rPr>
              <a:t>– </a:t>
            </a:r>
            <a:r>
              <a:rPr lang="cs-CZ" b="1" dirty="0">
                <a:solidFill>
                  <a:srgbClr val="FF0000"/>
                </a:solidFill>
              </a:rPr>
              <a:t>dosud nepublikovaný výzkum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53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9DB8848A-4E24-4096-90D6-1B42675049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1000" y="0"/>
            <a:ext cx="11369673" cy="6858000"/>
            <a:chOff x="259" y="0"/>
            <a:chExt cx="7162" cy="432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1425ED7-45DC-4CDA-B695-0445909F38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9" y="0"/>
              <a:ext cx="716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E387F34-1A89-4946-B4C5-6FEBC26EA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" y="0"/>
              <a:ext cx="7168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5592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6047E383-6B4B-4825-A017-506054DF33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3063" y="0"/>
            <a:ext cx="11445875" cy="6858000"/>
            <a:chOff x="235" y="0"/>
            <a:chExt cx="7210" cy="4320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40A708DD-F4FE-4645-8D28-727ADCEE4A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5" y="0"/>
              <a:ext cx="721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9221" name="Picture 5">
              <a:extLst>
                <a:ext uri="{FF2B5EF4-FFF2-40B4-BE49-F238E27FC236}">
                  <a16:creationId xmlns:a16="http://schemas.microsoft.com/office/drawing/2014/main" id="{983DA9FC-4D46-4885-808B-AFCF9B156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" y="0"/>
              <a:ext cx="7216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7119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C7B289A3-F75A-4EBA-8829-2C8FA380B9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5600" y="0"/>
            <a:ext cx="11480800" cy="6858000"/>
            <a:chOff x="224" y="0"/>
            <a:chExt cx="7232" cy="432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4A30EE11-AF4B-4272-927F-78E9A6519F9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4" y="0"/>
              <a:ext cx="72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45" name="Picture 5">
              <a:extLst>
                <a:ext uri="{FF2B5EF4-FFF2-40B4-BE49-F238E27FC236}">
                  <a16:creationId xmlns:a16="http://schemas.microsoft.com/office/drawing/2014/main" id="{2142DBA6-A39E-4D17-8A5A-9491CDB89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" y="0"/>
              <a:ext cx="7238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9042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FDEF271C-02D3-4502-BB62-813F2577C4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5275" y="69850"/>
            <a:ext cx="11601450" cy="6718300"/>
            <a:chOff x="186" y="44"/>
            <a:chExt cx="7308" cy="4232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5BFC084E-6463-4F45-A22A-A767CE0175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" y="44"/>
              <a:ext cx="7308" cy="4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1269" name="Picture 5">
              <a:extLst>
                <a:ext uri="{FF2B5EF4-FFF2-40B4-BE49-F238E27FC236}">
                  <a16:creationId xmlns:a16="http://schemas.microsoft.com/office/drawing/2014/main" id="{52EA09F5-A647-4739-A3A0-C660C234F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" y="44"/>
              <a:ext cx="7314" cy="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5076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4E508A57-6F8A-467D-9B67-DF6145E101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4175" y="0"/>
            <a:ext cx="11423650" cy="6858000"/>
            <a:chOff x="242" y="0"/>
            <a:chExt cx="7196" cy="4320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C10C86F2-EB2A-4DFE-A06E-6260D01AFA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" y="0"/>
              <a:ext cx="71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2293" name="Picture 5">
              <a:extLst>
                <a:ext uri="{FF2B5EF4-FFF2-40B4-BE49-F238E27FC236}">
                  <a16:creationId xmlns:a16="http://schemas.microsoft.com/office/drawing/2014/main" id="{9A15472A-DE03-41EE-99B1-E15A130BB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" y="0"/>
              <a:ext cx="7202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3786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0B0EF27-821B-4E75-8654-FB80D64B89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924D68-9137-4D61-BB18-93D90E187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Přístup JSNS k mediálnímu vzdělávání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DA9F49-5B40-4DB1-9FD8-52AF60AE3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491" y="1902691"/>
            <a:ext cx="7424971" cy="43202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400" dirty="0"/>
              <a:t>Uvědomujeme si a zohledňujeme reálné možnosti a odbornou připravenost vyučujících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Je na místě otevřeně pojmenovat, že běžné komunikační platformy dětí a studentů a vyučujících jsou diametrálně odlišné</a:t>
            </a:r>
          </a:p>
          <a:p>
            <a:pPr>
              <a:lnSpc>
                <a:spcPct val="150000"/>
              </a:lnSpc>
            </a:pPr>
            <a:r>
              <a:rPr lang="cs-CZ" sz="1400" b="1" dirty="0">
                <a:solidFill>
                  <a:srgbClr val="FF0000"/>
                </a:solidFill>
              </a:rPr>
              <a:t>Klíčová je role vyučujících, potřebují podporu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Školení, kurzy, síť lektorů</a:t>
            </a:r>
          </a:p>
          <a:p>
            <a:pPr>
              <a:lnSpc>
                <a:spcPct val="150000"/>
              </a:lnSpc>
            </a:pPr>
            <a:r>
              <a:rPr lang="cs-CZ" sz="1400" b="1" dirty="0">
                <a:solidFill>
                  <a:srgbClr val="FF0000"/>
                </a:solidFill>
              </a:rPr>
              <a:t>Klademe maximální důraz na praktickou využitelnost materiálů a aktivit</a:t>
            </a:r>
          </a:p>
          <a:p>
            <a:pPr>
              <a:lnSpc>
                <a:spcPct val="150000"/>
              </a:lnSpc>
            </a:pPr>
            <a:r>
              <a:rPr lang="pt-BR" sz="1400" dirty="0"/>
              <a:t>Důležitá je forma a atraktivita materiálů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Jednorázové akce na školách nepředstavují systémové řešení</a:t>
            </a:r>
          </a:p>
          <a:p>
            <a:pPr marL="162000" indent="0">
              <a:lnSpc>
                <a:spcPct val="150000"/>
              </a:lnSpc>
              <a:buNone/>
            </a:pPr>
            <a:endParaRPr lang="cs-CZ" sz="1400" dirty="0"/>
          </a:p>
          <a:p>
            <a:pPr>
              <a:lnSpc>
                <a:spcPct val="150000"/>
              </a:lnSpc>
            </a:pPr>
            <a:endParaRPr lang="cs-CZ" sz="1400" dirty="0"/>
          </a:p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8A0E99-66B3-42B0-8F37-4732645762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</p:txBody>
      </p:sp>
      <p:sp>
        <p:nvSpPr>
          <p:cNvPr id="6" name="Obdélník 5">
            <a:hlinkClick r:id="rId2"/>
            <a:extLst>
              <a:ext uri="{FF2B5EF4-FFF2-40B4-BE49-F238E27FC236}">
                <a16:creationId xmlns:a16="http://schemas.microsoft.com/office/drawing/2014/main" id="{92DECB96-AD98-4CAA-9A9F-41A6B467C457}"/>
              </a:ext>
            </a:extLst>
          </p:cNvPr>
          <p:cNvSpPr/>
          <p:nvPr/>
        </p:nvSpPr>
        <p:spPr>
          <a:xfrm>
            <a:off x="1599060" y="2581227"/>
            <a:ext cx="3138040" cy="26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8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E222192D-BD22-4CC3-B792-239AFB77C0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7675" y="0"/>
            <a:ext cx="11296650" cy="6858000"/>
            <a:chOff x="282" y="0"/>
            <a:chExt cx="7116" cy="4320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2DEA4AA4-5770-4028-88A6-DED18378E3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2" y="0"/>
              <a:ext cx="71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3317" name="Picture 5">
              <a:extLst>
                <a:ext uri="{FF2B5EF4-FFF2-40B4-BE49-F238E27FC236}">
                  <a16:creationId xmlns:a16="http://schemas.microsoft.com/office/drawing/2014/main" id="{DDE8300A-DC0A-4315-AF4B-3B181ABE9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" y="0"/>
              <a:ext cx="7122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3017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F6BE29B9-8767-4A59-9E54-825C34E9893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04825" y="0"/>
            <a:ext cx="1118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351BD224-D47A-4D95-84FD-FA38202890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7813" y="9525"/>
            <a:ext cx="11636375" cy="6838950"/>
            <a:chOff x="175" y="6"/>
            <a:chExt cx="7330" cy="4308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A56512F9-7C07-41C7-8BFB-EECFD8AD4AC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5" y="6"/>
              <a:ext cx="7330" cy="4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4345" name="Picture 9">
              <a:extLst>
                <a:ext uri="{FF2B5EF4-FFF2-40B4-BE49-F238E27FC236}">
                  <a16:creationId xmlns:a16="http://schemas.microsoft.com/office/drawing/2014/main" id="{824C409C-36C5-4D36-925F-65A9F444A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" y="6"/>
              <a:ext cx="7336" cy="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0063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54E731AB-5D6B-4790-82AF-D52C318A9A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4963" y="0"/>
            <a:ext cx="11522075" cy="6858000"/>
            <a:chOff x="211" y="0"/>
            <a:chExt cx="7258" cy="4320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AB1E425E-CBEE-477F-BB49-211F2C238D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1" y="0"/>
              <a:ext cx="725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5365" name="Picture 5">
              <a:extLst>
                <a:ext uri="{FF2B5EF4-FFF2-40B4-BE49-F238E27FC236}">
                  <a16:creationId xmlns:a16="http://schemas.microsoft.com/office/drawing/2014/main" id="{B9CA8ACE-B364-4958-BACC-68E40FD26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" y="0"/>
              <a:ext cx="7264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9093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DD91B813-48E9-43C5-8F41-7225777328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488" y="-19050"/>
            <a:ext cx="11757025" cy="6858000"/>
            <a:chOff x="137" y="78"/>
            <a:chExt cx="7406" cy="4320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8115F712-D38B-49A2-B69E-94D50A8D3A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7" y="78"/>
              <a:ext cx="740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6389" name="Picture 5">
              <a:extLst>
                <a:ext uri="{FF2B5EF4-FFF2-40B4-BE49-F238E27FC236}">
                  <a16:creationId xmlns:a16="http://schemas.microsoft.com/office/drawing/2014/main" id="{E229DDE2-37E6-4D7E-A0B3-8436034A3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" y="78"/>
              <a:ext cx="7412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5830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C644770-BDE4-4CFC-812D-8C4921ABE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56" y="643842"/>
            <a:ext cx="5963416" cy="59049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C0DCD4-18B3-49CE-86E9-238CC09D2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96" y="5397000"/>
            <a:ext cx="1877390" cy="429922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2B9D8338-1D93-4058-A7E3-5A8757AD0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2123" y="5002383"/>
            <a:ext cx="1354012" cy="75059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379A33C-B6D6-422A-84E9-4ACF81076CCB}"/>
              </a:ext>
            </a:extLst>
          </p:cNvPr>
          <p:cNvSpPr txBox="1"/>
          <p:nvPr/>
        </p:nvSpPr>
        <p:spPr>
          <a:xfrm>
            <a:off x="4516163" y="4132711"/>
            <a:ext cx="243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karel.strachota@jsns.cz</a:t>
            </a:r>
          </a:p>
        </p:txBody>
      </p:sp>
    </p:spTree>
    <p:extLst>
      <p:ext uri="{BB962C8B-B14F-4D97-AF65-F5344CB8AC3E}">
        <p14:creationId xmlns:p14="http://schemas.microsoft.com/office/powerpoint/2010/main" val="30242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6FE1FAB-A4D8-49AB-937E-D31668A28867}"/>
              </a:ext>
            </a:extLst>
          </p:cNvPr>
          <p:cNvSpPr/>
          <p:nvPr/>
        </p:nvSpPr>
        <p:spPr>
          <a:xfrm rot="180000">
            <a:off x="3264919" y="608876"/>
            <a:ext cx="5720400" cy="5662800"/>
          </a:xfrm>
          <a:prstGeom prst="roundRect">
            <a:avLst>
              <a:gd name="adj" fmla="val 3343"/>
            </a:avLst>
          </a:prstGeom>
          <a:solidFill>
            <a:srgbClr val="EB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hlinkClick r:id="rId2" action="ppaction://hlinksldjump"/>
            <a:extLst>
              <a:ext uri="{FF2B5EF4-FFF2-40B4-BE49-F238E27FC236}">
                <a16:creationId xmlns:a16="http://schemas.microsoft.com/office/drawing/2014/main" id="{0D6096BD-CE9C-4B1E-A212-90C25E69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7568" y="474090"/>
            <a:ext cx="5997600" cy="5938753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E843F8C-5A08-4143-925B-FC9A020D7892}"/>
              </a:ext>
            </a:extLst>
          </p:cNvPr>
          <p:cNvGrpSpPr/>
          <p:nvPr/>
        </p:nvGrpSpPr>
        <p:grpSpPr>
          <a:xfrm>
            <a:off x="4309637" y="1136302"/>
            <a:ext cx="3572726" cy="2988828"/>
            <a:chOff x="3606992" y="914400"/>
            <a:chExt cx="1730555" cy="1447727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D6EB2CEC-390A-46F6-8FFB-3E828E10B27F}"/>
                </a:ext>
              </a:extLst>
            </p:cNvPr>
            <p:cNvSpPr/>
            <p:nvPr userDrawn="1"/>
          </p:nvSpPr>
          <p:spPr>
            <a:xfrm>
              <a:off x="3828233" y="914400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DE5F9D37-51E2-459E-A48D-D1060FE20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1" t="22778" r="20413" b="24445"/>
            <a:stretch/>
          </p:blipFill>
          <p:spPr>
            <a:xfrm>
              <a:off x="3606992" y="1106519"/>
              <a:ext cx="1730555" cy="1168739"/>
            </a:xfrm>
            <a:prstGeom prst="rect">
              <a:avLst/>
            </a:prstGeom>
          </p:spPr>
        </p:pic>
      </p:grpSp>
      <p:sp>
        <p:nvSpPr>
          <p:cNvPr id="14" name="Zástupný text 18">
            <a:extLst>
              <a:ext uri="{FF2B5EF4-FFF2-40B4-BE49-F238E27FC236}">
                <a16:creationId xmlns:a16="http://schemas.microsoft.com/office/drawing/2014/main" id="{31C29427-F416-489A-A55A-51EF76140C3C}"/>
              </a:ext>
            </a:extLst>
          </p:cNvPr>
          <p:cNvSpPr txBox="1">
            <a:spLocks/>
          </p:cNvSpPr>
          <p:nvPr/>
        </p:nvSpPr>
        <p:spPr>
          <a:xfrm rot="180000">
            <a:off x="3979597" y="3976276"/>
            <a:ext cx="4562052" cy="920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2"/>
                </a:solidFill>
                <a:latin typeface="Handelson Two" panose="00000100000000000000" pitchFamily="50" charset="-18"/>
                <a:ea typeface="Roboto Slab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5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KDO?</a:t>
            </a:r>
          </a:p>
          <a:p>
            <a:pPr lvl="1"/>
            <a:r>
              <a:rPr lang="pl-PL" sz="1400"/>
              <a:t>Kdo je autorem nebo tvůrcem </a:t>
            </a:r>
            <a:r>
              <a:rPr lang="cs-CZ" sz="1400"/>
              <a:t>mediálního sdělení?</a:t>
            </a:r>
          </a:p>
          <a:p>
            <a:pPr lvl="1"/>
            <a:r>
              <a:rPr lang="cs-CZ" sz="1400"/>
              <a:t>Jaké informace lze o autorovi nebo tvůrci sdělení dohledat? Kdo má kontrolu nad vznikem a šířením sdělení?</a:t>
            </a:r>
          </a:p>
        </p:txBody>
      </p:sp>
      <p:sp>
        <p:nvSpPr>
          <p:cNvPr id="18" name="Obdélník 17">
            <a:hlinkClick r:id="rId2" action="ppaction://hlinksldjump"/>
            <a:extLst>
              <a:ext uri="{FF2B5EF4-FFF2-40B4-BE49-F238E27FC236}">
                <a16:creationId xmlns:a16="http://schemas.microsoft.com/office/drawing/2014/main" id="{3D08C94A-08F0-47F8-A7FD-5748CFE243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9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6FE1FAB-A4D8-49AB-937E-D31668A28867}"/>
              </a:ext>
            </a:extLst>
          </p:cNvPr>
          <p:cNvSpPr/>
          <p:nvPr/>
        </p:nvSpPr>
        <p:spPr>
          <a:xfrm rot="180000">
            <a:off x="3264919" y="608876"/>
            <a:ext cx="5720400" cy="5662800"/>
          </a:xfrm>
          <a:prstGeom prst="roundRect">
            <a:avLst>
              <a:gd name="adj" fmla="val 3343"/>
            </a:avLst>
          </a:prstGeom>
          <a:solidFill>
            <a:srgbClr val="EB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hlinkClick r:id="rId2" action="ppaction://hlinksldjump"/>
            <a:extLst>
              <a:ext uri="{FF2B5EF4-FFF2-40B4-BE49-F238E27FC236}">
                <a16:creationId xmlns:a16="http://schemas.microsoft.com/office/drawing/2014/main" id="{0D6096BD-CE9C-4B1E-A212-90C25E69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7568" y="474090"/>
            <a:ext cx="5997600" cy="5938753"/>
          </a:xfrm>
          <a:prstGeom prst="rect">
            <a:avLst/>
          </a:prstGeom>
        </p:spPr>
      </p:pic>
      <p:sp>
        <p:nvSpPr>
          <p:cNvPr id="14" name="Zástupný text 18">
            <a:extLst>
              <a:ext uri="{FF2B5EF4-FFF2-40B4-BE49-F238E27FC236}">
                <a16:creationId xmlns:a16="http://schemas.microsoft.com/office/drawing/2014/main" id="{31C29427-F416-489A-A55A-51EF76140C3C}"/>
              </a:ext>
            </a:extLst>
          </p:cNvPr>
          <p:cNvSpPr txBox="1">
            <a:spLocks/>
          </p:cNvSpPr>
          <p:nvPr/>
        </p:nvSpPr>
        <p:spPr>
          <a:xfrm rot="180000">
            <a:off x="3979597" y="3976276"/>
            <a:ext cx="4562052" cy="920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2"/>
                </a:solidFill>
                <a:latin typeface="Handelson Two" panose="00000100000000000000" pitchFamily="50" charset="-18"/>
                <a:ea typeface="Roboto Slab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5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KOMU?</a:t>
            </a:r>
          </a:p>
          <a:p>
            <a:pPr lvl="1"/>
            <a:r>
              <a:rPr lang="cs-CZ" sz="1400"/>
              <a:t>Jaké cílové skupině je mediální sdělení určeno?</a:t>
            </a:r>
          </a:p>
          <a:p>
            <a:pPr lvl="1"/>
            <a:r>
              <a:rPr lang="cs-CZ" sz="1400"/>
              <a:t>Jakým způsobem se sdělení k příjemcům dostává a jak se případně dále šíří? Jak může sdělení ovlivnit názory, postoje a chování příjemců?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AF25C7C-C481-472F-934D-D4ED90A5166B}"/>
              </a:ext>
            </a:extLst>
          </p:cNvPr>
          <p:cNvGrpSpPr>
            <a:grpSpLocks noChangeAspect="1"/>
          </p:cNvGrpSpPr>
          <p:nvPr/>
        </p:nvGrpSpPr>
        <p:grpSpPr>
          <a:xfrm>
            <a:off x="4729440" y="1148155"/>
            <a:ext cx="2931428" cy="2988000"/>
            <a:chOff x="7172233" y="1231900"/>
            <a:chExt cx="1420317" cy="1447727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A73677B9-A4F5-4FBD-A4AB-D418EC5B458D}"/>
                </a:ext>
              </a:extLst>
            </p:cNvPr>
            <p:cNvSpPr/>
            <p:nvPr userDrawn="1"/>
          </p:nvSpPr>
          <p:spPr>
            <a:xfrm>
              <a:off x="7172233" y="1231900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/>
                <a:t>v</a:t>
              </a:r>
            </a:p>
          </p:txBody>
        </p:sp>
        <p:pic>
          <p:nvPicPr>
            <p:cNvPr id="10" name="Obrázek 9" descr="Obsah obrázku hračka&#10;&#10;Popis byl vytvořen automaticky">
              <a:extLst>
                <a:ext uri="{FF2B5EF4-FFF2-40B4-BE49-F238E27FC236}">
                  <a16:creationId xmlns:a16="http://schemas.microsoft.com/office/drawing/2014/main" id="{E78043E9-C43D-46B9-8F0C-563D429D4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4" t="23256" r="23183" b="9767"/>
            <a:stretch/>
          </p:blipFill>
          <p:spPr>
            <a:xfrm>
              <a:off x="7212943" y="1401863"/>
              <a:ext cx="1363950" cy="1178452"/>
            </a:xfrm>
            <a:prstGeom prst="rect">
              <a:avLst/>
            </a:prstGeom>
          </p:spPr>
        </p:pic>
      </p:grpSp>
      <p:sp>
        <p:nvSpPr>
          <p:cNvPr id="18" name="Obdélník 17">
            <a:hlinkClick r:id="rId2" action="ppaction://hlinksldjump"/>
            <a:extLst>
              <a:ext uri="{FF2B5EF4-FFF2-40B4-BE49-F238E27FC236}">
                <a16:creationId xmlns:a16="http://schemas.microsoft.com/office/drawing/2014/main" id="{D054CEA2-ED5E-4781-95AE-1C16CFF08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9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6FE1FAB-A4D8-49AB-937E-D31668A28867}"/>
              </a:ext>
            </a:extLst>
          </p:cNvPr>
          <p:cNvSpPr/>
          <p:nvPr/>
        </p:nvSpPr>
        <p:spPr>
          <a:xfrm rot="180000">
            <a:off x="3264919" y="608876"/>
            <a:ext cx="5720400" cy="5662800"/>
          </a:xfrm>
          <a:prstGeom prst="roundRect">
            <a:avLst>
              <a:gd name="adj" fmla="val 3343"/>
            </a:avLst>
          </a:prstGeom>
          <a:solidFill>
            <a:srgbClr val="EB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hlinkClick r:id="rId2" action="ppaction://hlinksldjump"/>
            <a:extLst>
              <a:ext uri="{FF2B5EF4-FFF2-40B4-BE49-F238E27FC236}">
                <a16:creationId xmlns:a16="http://schemas.microsoft.com/office/drawing/2014/main" id="{0D6096BD-CE9C-4B1E-A212-90C25E69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7568" y="474090"/>
            <a:ext cx="5997600" cy="593875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AE94CD0C-3744-48EA-A6EC-A21EED30CA40}"/>
              </a:ext>
            </a:extLst>
          </p:cNvPr>
          <p:cNvGrpSpPr>
            <a:grpSpLocks noChangeAspect="1"/>
          </p:cNvGrpSpPr>
          <p:nvPr/>
        </p:nvGrpSpPr>
        <p:grpSpPr>
          <a:xfrm>
            <a:off x="4343632" y="1148155"/>
            <a:ext cx="3562974" cy="2988000"/>
            <a:chOff x="5332367" y="2095500"/>
            <a:chExt cx="1726310" cy="1447727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83152E38-C974-4440-8042-0886F11D6AE2}"/>
                </a:ext>
              </a:extLst>
            </p:cNvPr>
            <p:cNvSpPr/>
            <p:nvPr userDrawn="1"/>
          </p:nvSpPr>
          <p:spPr>
            <a:xfrm>
              <a:off x="5500233" y="2095500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/>
                <a:t>v</a:t>
              </a:r>
            </a:p>
          </p:txBody>
        </p:sp>
        <p:pic>
          <p:nvPicPr>
            <p:cNvPr id="10" name="Obrázek 9" descr="Obsah obrázku text&#10;&#10;Popis byl vytvořen automaticky">
              <a:extLst>
                <a:ext uri="{FF2B5EF4-FFF2-40B4-BE49-F238E27FC236}">
                  <a16:creationId xmlns:a16="http://schemas.microsoft.com/office/drawing/2014/main" id="{93B374B6-F6BB-41FE-960F-E2580FAB8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8" t="20155" r="8825" b="13643"/>
            <a:stretch/>
          </p:blipFill>
          <p:spPr>
            <a:xfrm>
              <a:off x="5332367" y="2264625"/>
              <a:ext cx="1726310" cy="1068311"/>
            </a:xfrm>
            <a:prstGeom prst="rect">
              <a:avLst/>
            </a:prstGeom>
          </p:spPr>
        </p:pic>
      </p:grpSp>
      <p:sp>
        <p:nvSpPr>
          <p:cNvPr id="14" name="Zástupný text 18">
            <a:extLst>
              <a:ext uri="{FF2B5EF4-FFF2-40B4-BE49-F238E27FC236}">
                <a16:creationId xmlns:a16="http://schemas.microsoft.com/office/drawing/2014/main" id="{31C29427-F416-489A-A55A-51EF76140C3C}"/>
              </a:ext>
            </a:extLst>
          </p:cNvPr>
          <p:cNvSpPr txBox="1">
            <a:spLocks/>
          </p:cNvSpPr>
          <p:nvPr/>
        </p:nvSpPr>
        <p:spPr>
          <a:xfrm rot="180000">
            <a:off x="3979597" y="3976276"/>
            <a:ext cx="4562052" cy="920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2"/>
                </a:solidFill>
                <a:latin typeface="Handelson Two" panose="00000100000000000000" pitchFamily="50" charset="-18"/>
                <a:ea typeface="Roboto Slab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5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CO?</a:t>
            </a:r>
          </a:p>
          <a:p>
            <a:pPr lvl="1"/>
            <a:r>
              <a:rPr lang="pl-PL" sz="1400"/>
              <a:t>Co je obsahem mediálního sdělení?</a:t>
            </a:r>
          </a:p>
          <a:p>
            <a:pPr lvl="1"/>
            <a:r>
              <a:rPr lang="cs-CZ" sz="1400"/>
              <a:t>Jaké názory či hodnoty jsou ve sdělení přítomny?</a:t>
            </a:r>
          </a:p>
          <a:p>
            <a:pPr lvl="1"/>
            <a:r>
              <a:rPr lang="cs-CZ" sz="1400"/>
              <a:t>Jsou ve sdělení uvedené zdroje a jak se dají obsažené informace ověřit? Jaké informace či vyjádření nejsou ve sdělení zahrnuty?</a:t>
            </a:r>
          </a:p>
        </p:txBody>
      </p:sp>
      <p:sp>
        <p:nvSpPr>
          <p:cNvPr id="18" name="Obdélník 17">
            <a:hlinkClick r:id="rId2" action="ppaction://hlinksldjump"/>
            <a:extLst>
              <a:ext uri="{FF2B5EF4-FFF2-40B4-BE49-F238E27FC236}">
                <a16:creationId xmlns:a16="http://schemas.microsoft.com/office/drawing/2014/main" id="{991FC977-F021-4573-A6F6-3A75F597AA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6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6FE1FAB-A4D8-49AB-937E-D31668A28867}"/>
              </a:ext>
            </a:extLst>
          </p:cNvPr>
          <p:cNvSpPr/>
          <p:nvPr/>
        </p:nvSpPr>
        <p:spPr>
          <a:xfrm rot="180000">
            <a:off x="3264919" y="608876"/>
            <a:ext cx="5720400" cy="5662800"/>
          </a:xfrm>
          <a:prstGeom prst="roundRect">
            <a:avLst>
              <a:gd name="adj" fmla="val 3343"/>
            </a:avLst>
          </a:prstGeom>
          <a:solidFill>
            <a:srgbClr val="EB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hlinkClick r:id="rId2" action="ppaction://hlinksldjump"/>
            <a:extLst>
              <a:ext uri="{FF2B5EF4-FFF2-40B4-BE49-F238E27FC236}">
                <a16:creationId xmlns:a16="http://schemas.microsoft.com/office/drawing/2014/main" id="{0D6096BD-CE9C-4B1E-A212-90C25E69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7568" y="474090"/>
            <a:ext cx="5997600" cy="5938753"/>
          </a:xfrm>
          <a:prstGeom prst="rect">
            <a:avLst/>
          </a:prstGeom>
        </p:spPr>
      </p:pic>
      <p:sp>
        <p:nvSpPr>
          <p:cNvPr id="14" name="Zástupný text 18">
            <a:extLst>
              <a:ext uri="{FF2B5EF4-FFF2-40B4-BE49-F238E27FC236}">
                <a16:creationId xmlns:a16="http://schemas.microsoft.com/office/drawing/2014/main" id="{31C29427-F416-489A-A55A-51EF76140C3C}"/>
              </a:ext>
            </a:extLst>
          </p:cNvPr>
          <p:cNvSpPr txBox="1">
            <a:spLocks/>
          </p:cNvSpPr>
          <p:nvPr/>
        </p:nvSpPr>
        <p:spPr>
          <a:xfrm rot="180000">
            <a:off x="3979597" y="3976276"/>
            <a:ext cx="4562052" cy="920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2"/>
                </a:solidFill>
                <a:latin typeface="Handelson Two" panose="00000100000000000000" pitchFamily="50" charset="-18"/>
                <a:ea typeface="Roboto Slab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5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JAK?</a:t>
            </a:r>
          </a:p>
          <a:p>
            <a:pPr lvl="1"/>
            <a:r>
              <a:rPr lang="cs-CZ" sz="1400"/>
              <a:t>Jak se mediální sdělení snaží upoutat pozornost?</a:t>
            </a:r>
          </a:p>
          <a:p>
            <a:pPr lvl="1"/>
            <a:r>
              <a:rPr lang="cs-CZ" sz="1400"/>
              <a:t>Jaký je jazyk aaudiovizuální forma sdělení a proč?</a:t>
            </a:r>
          </a:p>
          <a:p>
            <a:pPr lvl="1"/>
            <a:r>
              <a:rPr lang="cs-CZ" sz="1400"/>
              <a:t>Jaké emoce může sdělení v příjemcích vyvolat a proč?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13375A5-F65B-4CB3-A882-92C62466A7CC}"/>
              </a:ext>
            </a:extLst>
          </p:cNvPr>
          <p:cNvGrpSpPr>
            <a:grpSpLocks noChangeAspect="1"/>
          </p:cNvGrpSpPr>
          <p:nvPr/>
        </p:nvGrpSpPr>
        <p:grpSpPr>
          <a:xfrm>
            <a:off x="4743507" y="1148155"/>
            <a:ext cx="2897175" cy="2988000"/>
            <a:chOff x="3916930" y="3589685"/>
            <a:chExt cx="1420317" cy="1464843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1F1E46BA-ED68-4845-BC9D-7C4E20807107}"/>
                </a:ext>
              </a:extLst>
            </p:cNvPr>
            <p:cNvSpPr/>
            <p:nvPr userDrawn="1"/>
          </p:nvSpPr>
          <p:spPr>
            <a:xfrm>
              <a:off x="3916930" y="3606801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34B2A441-8F2A-4FE5-ACC0-6098DC0FE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5" t="10698" r="35130" b="15038"/>
            <a:stretch/>
          </p:blipFill>
          <p:spPr>
            <a:xfrm>
              <a:off x="4092472" y="3589685"/>
              <a:ext cx="1043056" cy="1435617"/>
            </a:xfrm>
            <a:prstGeom prst="rect">
              <a:avLst/>
            </a:prstGeom>
          </p:spPr>
        </p:pic>
      </p:grpSp>
      <p:sp>
        <p:nvSpPr>
          <p:cNvPr id="18" name="Obdélník 17">
            <a:hlinkClick r:id="rId2" action="ppaction://hlinksldjump"/>
            <a:extLst>
              <a:ext uri="{FF2B5EF4-FFF2-40B4-BE49-F238E27FC236}">
                <a16:creationId xmlns:a16="http://schemas.microsoft.com/office/drawing/2014/main" id="{07235D88-18DD-47C4-8D79-819C8740EE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5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6FE1FAB-A4D8-49AB-937E-D31668A28867}"/>
              </a:ext>
            </a:extLst>
          </p:cNvPr>
          <p:cNvSpPr/>
          <p:nvPr/>
        </p:nvSpPr>
        <p:spPr>
          <a:xfrm rot="180000">
            <a:off x="3264919" y="608876"/>
            <a:ext cx="5720400" cy="5662800"/>
          </a:xfrm>
          <a:prstGeom prst="roundRect">
            <a:avLst>
              <a:gd name="adj" fmla="val 3343"/>
            </a:avLst>
          </a:prstGeom>
          <a:solidFill>
            <a:srgbClr val="EB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hlinkClick r:id="rId2" action="ppaction://hlinksldjump"/>
            <a:extLst>
              <a:ext uri="{FF2B5EF4-FFF2-40B4-BE49-F238E27FC236}">
                <a16:creationId xmlns:a16="http://schemas.microsoft.com/office/drawing/2014/main" id="{0D6096BD-CE9C-4B1E-A212-90C25E69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lum bright="-34000" contras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7568" y="474090"/>
            <a:ext cx="5997600" cy="5938753"/>
          </a:xfrm>
          <a:prstGeom prst="rect">
            <a:avLst/>
          </a:prstGeom>
        </p:spPr>
      </p:pic>
      <p:sp>
        <p:nvSpPr>
          <p:cNvPr id="14" name="Zástupný text 18">
            <a:extLst>
              <a:ext uri="{FF2B5EF4-FFF2-40B4-BE49-F238E27FC236}">
                <a16:creationId xmlns:a16="http://schemas.microsoft.com/office/drawing/2014/main" id="{31C29427-F416-489A-A55A-51EF76140C3C}"/>
              </a:ext>
            </a:extLst>
          </p:cNvPr>
          <p:cNvSpPr txBox="1">
            <a:spLocks/>
          </p:cNvSpPr>
          <p:nvPr/>
        </p:nvSpPr>
        <p:spPr>
          <a:xfrm rot="180000">
            <a:off x="3979597" y="3976276"/>
            <a:ext cx="4562052" cy="920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2"/>
                </a:solidFill>
                <a:latin typeface="Handelson Two" panose="00000100000000000000" pitchFamily="50" charset="-18"/>
                <a:ea typeface="Roboto Slab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5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PROČ?</a:t>
            </a:r>
          </a:p>
          <a:p>
            <a:pPr lvl="1"/>
            <a:r>
              <a:rPr lang="cs-CZ" sz="1400"/>
              <a:t>Proč bylo mediální sdělení vytvořeno?</a:t>
            </a:r>
          </a:p>
          <a:p>
            <a:pPr lvl="1"/>
            <a:r>
              <a:rPr lang="cs-CZ" sz="1400"/>
              <a:t>Kdo má ze sdělení prospěch či užitek?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D9DA4881-7311-4A3F-BC41-351B4BED5647}"/>
              </a:ext>
            </a:extLst>
          </p:cNvPr>
          <p:cNvGrpSpPr>
            <a:grpSpLocks noChangeAspect="1"/>
          </p:cNvGrpSpPr>
          <p:nvPr/>
        </p:nvGrpSpPr>
        <p:grpSpPr>
          <a:xfrm>
            <a:off x="4766388" y="1131658"/>
            <a:ext cx="3260372" cy="2988000"/>
            <a:chOff x="7243311" y="3809890"/>
            <a:chExt cx="1579695" cy="1447727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808CF0C9-F7EC-4778-8023-C89707BF8979}"/>
                </a:ext>
              </a:extLst>
            </p:cNvPr>
            <p:cNvSpPr/>
            <p:nvPr userDrawn="1"/>
          </p:nvSpPr>
          <p:spPr>
            <a:xfrm>
              <a:off x="7276431" y="3809890"/>
              <a:ext cx="1420317" cy="1447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/>
                <a:t>v</a:t>
              </a:r>
            </a:p>
          </p:txBody>
        </p:sp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A0DE53E8-863E-4983-B980-C4CD1B25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8" t="23256" r="18141" b="20441"/>
            <a:stretch/>
          </p:blipFill>
          <p:spPr>
            <a:xfrm>
              <a:off x="7243311" y="3995370"/>
              <a:ext cx="1579695" cy="1029932"/>
            </a:xfrm>
            <a:prstGeom prst="rect">
              <a:avLst/>
            </a:prstGeom>
          </p:spPr>
        </p:pic>
      </p:grpSp>
      <p:sp>
        <p:nvSpPr>
          <p:cNvPr id="18" name="Obdélník 17">
            <a:hlinkClick r:id="rId2" action="ppaction://hlinksldjump"/>
            <a:extLst>
              <a:ext uri="{FF2B5EF4-FFF2-40B4-BE49-F238E27FC236}">
                <a16:creationId xmlns:a16="http://schemas.microsoft.com/office/drawing/2014/main" id="{55EFC6B4-FB1D-47A4-89AE-DF40E106D2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5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Vlastní 6">
      <a:dk1>
        <a:srgbClr val="DADADA"/>
      </a:dk1>
      <a:lt1>
        <a:sysClr val="window" lastClr="FFFFFF"/>
      </a:lt1>
      <a:dk2>
        <a:srgbClr val="005290"/>
      </a:dk2>
      <a:lt2>
        <a:srgbClr val="151515"/>
      </a:lt2>
      <a:accent1>
        <a:srgbClr val="4A96D2"/>
      </a:accent1>
      <a:accent2>
        <a:srgbClr val="D0D6E9"/>
      </a:accent2>
      <a:accent3>
        <a:srgbClr val="B0C9EA"/>
      </a:accent3>
      <a:accent4>
        <a:srgbClr val="E5E9F0"/>
      </a:accent4>
      <a:accent5>
        <a:srgbClr val="DADADA"/>
      </a:accent5>
      <a:accent6>
        <a:srgbClr val="70AD47"/>
      </a:accent6>
      <a:hlink>
        <a:srgbClr val="151515"/>
      </a:hlink>
      <a:folHlink>
        <a:srgbClr val="151515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_print_šablona_final">
  <a:themeElements>
    <a:clrScheme name="Vlastní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FFFF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P_print_šablona_final">
      <a:majorFont>
        <a:latin typeface="Arial Narrow"/>
        <a:ea typeface=""/>
        <a:cs typeface=""/>
      </a:majorFont>
      <a:minorFont>
        <a:latin typeface="Arial Narrow CE"/>
        <a:ea typeface=""/>
        <a:cs typeface=""/>
      </a:minorFont>
    </a:fontScheme>
    <a:fmtScheme name="Horní stí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P_print_šablona_fi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print_šablona_fi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print_šablona_fi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print_šablona_fi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print_šablona_fi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print_šablona_fi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print_šablona_fi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print_šablona_fi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print_šablona_fi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print_šablona_fi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print_šablona_fi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print_šablona_fi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Modro-zelená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Vlastní 1">
    <a:dk1>
      <a:srgbClr val="000000"/>
    </a:dk1>
    <a:lt1>
      <a:srgbClr val="FFFFFF"/>
    </a:lt1>
    <a:dk2>
      <a:srgbClr val="000000"/>
    </a:dk2>
    <a:lt2>
      <a:srgbClr val="939598"/>
    </a:lt2>
    <a:accent1>
      <a:srgbClr val="333399"/>
    </a:accent1>
    <a:accent2>
      <a:srgbClr val="666699"/>
    </a:accent2>
    <a:accent3>
      <a:srgbClr val="6699FF"/>
    </a:accent3>
    <a:accent4>
      <a:srgbClr val="99CCFF"/>
    </a:accent4>
    <a:accent5>
      <a:srgbClr val="E1EFF8"/>
    </a:accent5>
    <a:accent6>
      <a:srgbClr val="92D050"/>
    </a:accent6>
    <a:hlink>
      <a:srgbClr val="0070C0"/>
    </a:hlink>
    <a:folHlink>
      <a:srgbClr val="FF0000"/>
    </a:folHlink>
  </a:clrScheme>
  <a:fontScheme name="PP_print_šablona_final">
    <a:majorFont>
      <a:latin typeface="Arial Narrow"/>
      <a:ea typeface=""/>
      <a:cs typeface=""/>
    </a:majorFont>
    <a:minorFont>
      <a:latin typeface="Arial Narrow CE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Vlastní 1">
    <a:dk1>
      <a:srgbClr val="000000"/>
    </a:dk1>
    <a:lt1>
      <a:srgbClr val="FFFFFF"/>
    </a:lt1>
    <a:dk2>
      <a:srgbClr val="000000"/>
    </a:dk2>
    <a:lt2>
      <a:srgbClr val="939598"/>
    </a:lt2>
    <a:accent1>
      <a:srgbClr val="333399"/>
    </a:accent1>
    <a:accent2>
      <a:srgbClr val="666699"/>
    </a:accent2>
    <a:accent3>
      <a:srgbClr val="6699FF"/>
    </a:accent3>
    <a:accent4>
      <a:srgbClr val="99CCFF"/>
    </a:accent4>
    <a:accent5>
      <a:srgbClr val="E1EFF8"/>
    </a:accent5>
    <a:accent6>
      <a:srgbClr val="92D050"/>
    </a:accent6>
    <a:hlink>
      <a:srgbClr val="0070C0"/>
    </a:hlink>
    <a:folHlink>
      <a:srgbClr val="FF0000"/>
    </a:folHlink>
  </a:clrScheme>
  <a:fontScheme name="PP_print_šablona_final">
    <a:majorFont>
      <a:latin typeface="Arial Narrow"/>
      <a:ea typeface=""/>
      <a:cs typeface=""/>
    </a:majorFont>
    <a:minorFont>
      <a:latin typeface="Arial Narrow CE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MEDIAN - barevnost 1a">
    <a:dk1>
      <a:sysClr val="windowText" lastClr="000000"/>
    </a:dk1>
    <a:lt1>
      <a:sysClr val="window" lastClr="FFFFFF"/>
    </a:lt1>
    <a:dk2>
      <a:srgbClr val="005293"/>
    </a:dk2>
    <a:lt2>
      <a:srgbClr val="989B97"/>
    </a:lt2>
    <a:accent1>
      <a:srgbClr val="043B5D"/>
    </a:accent1>
    <a:accent2>
      <a:srgbClr val="3587C9"/>
    </a:accent2>
    <a:accent3>
      <a:srgbClr val="86BDE2"/>
    </a:accent3>
    <a:accent4>
      <a:srgbClr val="A0D127"/>
    </a:accent4>
    <a:accent5>
      <a:srgbClr val="FF371B"/>
    </a:accent5>
    <a:accent6>
      <a:srgbClr val="F9FF05"/>
    </a:accent6>
    <a:hlink>
      <a:srgbClr val="005293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10F8B3B037164D937F56C0F1F0F64D" ma:contentTypeVersion="15" ma:contentTypeDescription="Vytvoří nový dokument" ma:contentTypeScope="" ma:versionID="a8f424f07a07edf9b39ffbb229f5d5ea">
  <xsd:schema xmlns:xsd="http://www.w3.org/2001/XMLSchema" xmlns:xs="http://www.w3.org/2001/XMLSchema" xmlns:p="http://schemas.microsoft.com/office/2006/metadata/properties" xmlns:ns3="0113a1e4-67ad-4b07-a332-9996a23bbc9a" xmlns:ns4="8c25f3e0-7ce3-47b4-a052-c6aac82168af" targetNamespace="http://schemas.microsoft.com/office/2006/metadata/properties" ma:root="true" ma:fieldsID="1fbfa857b9bdba697d51625da56c0eb8" ns3:_="" ns4:_="">
    <xsd:import namespace="0113a1e4-67ad-4b07-a332-9996a23bbc9a"/>
    <xsd:import namespace="8c25f3e0-7ce3-47b4-a052-c6aac82168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3a1e4-67ad-4b07-a332-9996a23bbc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5f3e0-7ce3-47b4-a052-c6aac8216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113a1e4-67ad-4b07-a332-9996a23bbc9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3CA1EB-94EF-47D1-810A-922C41262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13a1e4-67ad-4b07-a332-9996a23bbc9a"/>
    <ds:schemaRef ds:uri="8c25f3e0-7ce3-47b4-a052-c6aac82168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BD8A92-7D4B-4151-93EE-F0E168B8EB77}">
  <ds:schemaRefs>
    <ds:schemaRef ds:uri="http://purl.org/dc/dcmitype/"/>
    <ds:schemaRef ds:uri="http://purl.org/dc/elements/1.1/"/>
    <ds:schemaRef ds:uri="http://purl.org/dc/terms/"/>
    <ds:schemaRef ds:uri="8c25f3e0-7ce3-47b4-a052-c6aac82168af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113a1e4-67ad-4b07-a332-9996a23bbc9a"/>
  </ds:schemaRefs>
</ds:datastoreItem>
</file>

<file path=customXml/itemProps3.xml><?xml version="1.0" encoding="utf-8"?>
<ds:datastoreItem xmlns:ds="http://schemas.openxmlformats.org/officeDocument/2006/customXml" ds:itemID="{B95D397C-97A6-481D-AEFB-7BF00AEF7E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3622</TotalTime>
  <Words>4763</Words>
  <Application>Microsoft Office PowerPoint</Application>
  <PresentationFormat>Širokoúhlá obrazovka</PresentationFormat>
  <Paragraphs>601</Paragraphs>
  <Slides>44</Slides>
  <Notes>2</Notes>
  <HiddenSlides>5</HiddenSlides>
  <MMClips>0</MMClips>
  <ScaleCrop>false</ScaleCrop>
  <HeadingPairs>
    <vt:vector size="6" baseType="variant">
      <vt:variant>
        <vt:lpstr>Použitá písma</vt:lpstr>
      </vt:variant>
      <vt:variant>
        <vt:i4>20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44</vt:i4>
      </vt:variant>
    </vt:vector>
  </HeadingPairs>
  <TitlesOfParts>
    <vt:vector size="66" baseType="lpstr">
      <vt:lpstr>Arial</vt:lpstr>
      <vt:lpstr>Arial Narrow</vt:lpstr>
      <vt:lpstr>Arial Narrow CE</vt:lpstr>
      <vt:lpstr>Bahnschrift</vt:lpstr>
      <vt:lpstr>Calibri</vt:lpstr>
      <vt:lpstr>Calibri Light</vt:lpstr>
      <vt:lpstr>Courier New</vt:lpstr>
      <vt:lpstr>Georgia</vt:lpstr>
      <vt:lpstr>Handelson Two</vt:lpstr>
      <vt:lpstr>Helvetica</vt:lpstr>
      <vt:lpstr>Lato Thin</vt:lpstr>
      <vt:lpstr>Roboto</vt:lpstr>
      <vt:lpstr>Roboto Black</vt:lpstr>
      <vt:lpstr>Roboto Light</vt:lpstr>
      <vt:lpstr>Roboto Medium</vt:lpstr>
      <vt:lpstr>Roboto Slab</vt:lpstr>
      <vt:lpstr>Tahoma</vt:lpstr>
      <vt:lpstr>Verdana</vt:lpstr>
      <vt:lpstr>Wingdings</vt:lpstr>
      <vt:lpstr>Wingdings 2</vt:lpstr>
      <vt:lpstr>Motiv Office</vt:lpstr>
      <vt:lpstr>PP_print_šablona_final</vt:lpstr>
      <vt:lpstr>MEDIÁLNÍ  VZDĚLÁVÁNÍ</vt:lpstr>
      <vt:lpstr>Vzdělávací program Jeden svět na školách (JSNS)</vt:lpstr>
      <vt:lpstr>Prezentace aplikace PowerPoint</vt:lpstr>
      <vt:lpstr>Přístup JSNS k mediálnímu vzdělávání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je mediální výchova zahrnuta ve vzdělávacích dokumentech? </vt:lpstr>
      <vt:lpstr>Prezentace aplikace PowerPoint</vt:lpstr>
      <vt:lpstr>Prezentace aplikace PowerPoint</vt:lpstr>
      <vt:lpstr>Výzkumy</vt:lpstr>
      <vt:lpstr>Mediální gramotnost žáků základních a středních škol</vt:lpstr>
      <vt:lpstr>Struktura vzorku</vt:lpstr>
      <vt:lpstr>Prezentace aplikace PowerPoint</vt:lpstr>
      <vt:lpstr>Znalosti a dovednosti - mediální gramotnost žáků </vt:lpstr>
      <vt:lpstr>Uživatelské dovednosti: osobní počítač</vt:lpstr>
      <vt:lpstr>Prezentace aplikace PowerPoint</vt:lpstr>
      <vt:lpstr>Chování na internetu, mediální aktivity žáků</vt:lpstr>
      <vt:lpstr>Nejčastěji používané sociální sítě v posledním měsíci</vt:lpstr>
      <vt:lpstr>Postoje žáků k médiím a jejich roli v demokratické společnosti</vt:lpstr>
      <vt:lpstr>Názory na manipulativnost sociálních sítí a velkých médií</vt:lpstr>
      <vt:lpstr>Ohrožení demokracie v souvislosti s působením médií</vt:lpstr>
      <vt:lpstr>Ohrožení demokracie v souvislosti s působením médií</vt:lpstr>
      <vt:lpstr>Názory na význam médií pro demokracii, na jejich primární cíle a na vlastnictví médií politiky</vt:lpstr>
      <vt:lpstr>Názory na význam médií pro demokracii, na jejich primární cíle a na vlastnictví médií politiky podle skóru mediální gramotnosti</vt:lpstr>
      <vt:lpstr>Důvěryhodnost vybraných médií</vt:lpstr>
      <vt:lpstr>Preferovaný postup vůči nepravdivým zprávám na internetu </vt:lpstr>
      <vt:lpstr>Prezentace aplikace PowerPoint</vt:lpstr>
      <vt:lpstr>Vnímání důležitosti mediální výchovy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 Horová</dc:creator>
  <cp:lastModifiedBy>Strachota Karel</cp:lastModifiedBy>
  <cp:revision>323</cp:revision>
  <cp:lastPrinted>2019-09-04T14:48:21Z</cp:lastPrinted>
  <dcterms:created xsi:type="dcterms:W3CDTF">2019-07-19T11:17:05Z</dcterms:created>
  <dcterms:modified xsi:type="dcterms:W3CDTF">2023-06-02T11:55:42Z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0x0101006610F8B3B037164D937F56C0F1F0F64D</vt:lpwstr>
  </property>
</Properties>
</file>